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BEDD1-6D16-9ACB-5076-474F622C56DB}" v="198" dt="2021-04-26T05:33:18.919"/>
    <p1510:client id="{75911712-3348-4ED4-B01A-ACED9F6731FF}" v="387" dt="2021-04-25T15:48:42.006"/>
    <p1510:client id="{87E8EF40-CB08-1D8B-5597-7D575F376D00}" v="3479" dt="2021-04-25T19:58:03.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3" d="100"/>
          <a:sy n="73" d="100"/>
        </p:scale>
        <p:origin x="-46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Łazińska" userId="S::a.lazinska@czachowski.radom.pl::5b6b9add-1e63-4cb1-ba7e-b45149c1f7f7" providerId="AD" clId="Web-{75911712-3348-4ED4-B01A-ACED9F6731FF}"/>
    <pc:docChg chg="addSld modSld addMainMaster delMainMaster">
      <pc:chgData name="Anna Łazińska" userId="S::a.lazinska@czachowski.radom.pl::5b6b9add-1e63-4cb1-ba7e-b45149c1f7f7" providerId="AD" clId="Web-{75911712-3348-4ED4-B01A-ACED9F6731FF}" dt="2021-04-25T15:48:37.865" v="198" actId="20577"/>
      <pc:docMkLst>
        <pc:docMk/>
      </pc:docMkLst>
      <pc:sldChg chg="addSp delSp modSp mod modTransition setBg modClrScheme addAnim delAnim chgLayout">
        <pc:chgData name="Anna Łazińska" userId="S::a.lazinska@czachowski.radom.pl::5b6b9add-1e63-4cb1-ba7e-b45149c1f7f7" providerId="AD" clId="Web-{75911712-3348-4ED4-B01A-ACED9F6731FF}" dt="2021-04-25T12:18:17.044" v="119"/>
        <pc:sldMkLst>
          <pc:docMk/>
          <pc:sldMk cId="650317164" sldId="256"/>
        </pc:sldMkLst>
        <pc:spChg chg="mod">
          <ac:chgData name="Anna Łazińska" userId="S::a.lazinska@czachowski.radom.pl::5b6b9add-1e63-4cb1-ba7e-b45149c1f7f7" providerId="AD" clId="Web-{75911712-3348-4ED4-B01A-ACED9F6731FF}" dt="2021-04-25T12:18:17.044" v="119"/>
          <ac:spMkLst>
            <pc:docMk/>
            <pc:sldMk cId="650317164" sldId="256"/>
            <ac:spMk id="2" creationId="{00000000-0000-0000-0000-000000000000}"/>
          </ac:spMkLst>
        </pc:spChg>
        <pc:spChg chg="del">
          <ac:chgData name="Anna Łazińska" userId="S::a.lazinska@czachowski.radom.pl::5b6b9add-1e63-4cb1-ba7e-b45149c1f7f7" providerId="AD" clId="Web-{75911712-3348-4ED4-B01A-ACED9F6731FF}" dt="2021-04-25T12:01:04.135" v="0"/>
          <ac:spMkLst>
            <pc:docMk/>
            <pc:sldMk cId="650317164" sldId="256"/>
            <ac:spMk id="3" creationId="{00000000-0000-0000-0000-000000000000}"/>
          </ac:spMkLst>
        </pc:spChg>
        <pc:spChg chg="add del mod">
          <ac:chgData name="Anna Łazińska" userId="S::a.lazinska@czachowski.radom.pl::5b6b9add-1e63-4cb1-ba7e-b45149c1f7f7" providerId="AD" clId="Web-{75911712-3348-4ED4-B01A-ACED9F6731FF}" dt="2021-04-25T12:13:07.445" v="5"/>
          <ac:spMkLst>
            <pc:docMk/>
            <pc:sldMk cId="650317164" sldId="256"/>
            <ac:spMk id="4" creationId="{46500DC3-9EF9-4F78-9DCE-7048A7FBF9C1}"/>
          </ac:spMkLst>
        </pc:spChg>
        <pc:spChg chg="add del">
          <ac:chgData name="Anna Łazińska" userId="S::a.lazinska@czachowski.radom.pl::5b6b9add-1e63-4cb1-ba7e-b45149c1f7f7" providerId="AD" clId="Web-{75911712-3348-4ED4-B01A-ACED9F6731FF}" dt="2021-04-25T12:18:17.044" v="119"/>
          <ac:spMkLst>
            <pc:docMk/>
            <pc:sldMk cId="650317164" sldId="256"/>
            <ac:spMk id="6" creationId="{AD294E7E-62D8-48F8-A01E-1A457B5CA04C}"/>
          </ac:spMkLst>
        </pc:spChg>
        <pc:spChg chg="add del">
          <ac:chgData name="Anna Łazińska" userId="S::a.lazinska@czachowski.radom.pl::5b6b9add-1e63-4cb1-ba7e-b45149c1f7f7" providerId="AD" clId="Web-{75911712-3348-4ED4-B01A-ACED9F6731FF}" dt="2021-04-25T12:18:17.044" v="119"/>
          <ac:spMkLst>
            <pc:docMk/>
            <pc:sldMk cId="650317164" sldId="256"/>
            <ac:spMk id="7" creationId="{FBCADCC9-9C0D-4CE3-8966-44472EFCF348}"/>
          </ac:spMkLst>
        </pc:spChg>
        <pc:spChg chg="add del">
          <ac:chgData name="Anna Łazińska" userId="S::a.lazinska@czachowski.radom.pl::5b6b9add-1e63-4cb1-ba7e-b45149c1f7f7" providerId="AD" clId="Web-{75911712-3348-4ED4-B01A-ACED9F6731FF}" dt="2021-04-25T12:13:21.789" v="9"/>
          <ac:spMkLst>
            <pc:docMk/>
            <pc:sldMk cId="650317164" sldId="256"/>
            <ac:spMk id="8" creationId="{7A18C9FB-EC4C-4DAE-8F7D-C6E5AF607958}"/>
          </ac:spMkLst>
        </pc:spChg>
        <pc:spChg chg="add del">
          <ac:chgData name="Anna Łazińska" userId="S::a.lazinska@czachowski.radom.pl::5b6b9add-1e63-4cb1-ba7e-b45149c1f7f7" providerId="AD" clId="Web-{75911712-3348-4ED4-B01A-ACED9F6731FF}" dt="2021-04-25T12:18:17.044" v="119"/>
          <ac:spMkLst>
            <pc:docMk/>
            <pc:sldMk cId="650317164" sldId="256"/>
            <ac:spMk id="9" creationId="{05FD221C-EDD3-49D9-90A7-260CECEE1C11}"/>
          </ac:spMkLst>
        </pc:spChg>
        <pc:spChg chg="add del">
          <ac:chgData name="Anna Łazińska" userId="S::a.lazinska@czachowski.radom.pl::5b6b9add-1e63-4cb1-ba7e-b45149c1f7f7" providerId="AD" clId="Web-{75911712-3348-4ED4-B01A-ACED9F6731FF}" dt="2021-04-25T12:13:21.789" v="9"/>
          <ac:spMkLst>
            <pc:docMk/>
            <pc:sldMk cId="650317164" sldId="256"/>
            <ac:spMk id="10" creationId="{3B2B1500-BB55-471C-8A9E-67288297ECE1}"/>
          </ac:spMkLst>
        </pc:spChg>
        <pc:spChg chg="add del">
          <ac:chgData name="Anna Łazińska" userId="S::a.lazinska@czachowski.radom.pl::5b6b9add-1e63-4cb1-ba7e-b45149c1f7f7" providerId="AD" clId="Web-{75911712-3348-4ED4-B01A-ACED9F6731FF}" dt="2021-04-25T12:13:21.789" v="9"/>
          <ac:spMkLst>
            <pc:docMk/>
            <pc:sldMk cId="650317164" sldId="256"/>
            <ac:spMk id="12" creationId="{3045E22C-A99D-41BB-AF14-EF1B1E745A70}"/>
          </ac:spMkLst>
        </pc:spChg>
        <pc:spChg chg="add">
          <ac:chgData name="Anna Łazińska" userId="S::a.lazinska@czachowski.radom.pl::5b6b9add-1e63-4cb1-ba7e-b45149c1f7f7" providerId="AD" clId="Web-{75911712-3348-4ED4-B01A-ACED9F6731FF}" dt="2021-04-25T12:18:17.044" v="119"/>
          <ac:spMkLst>
            <pc:docMk/>
            <pc:sldMk cId="650317164" sldId="256"/>
            <ac:spMk id="58" creationId="{F1174801-1395-44C5-9B00-CCAC45C056E7}"/>
          </ac:spMkLst>
        </pc:spChg>
        <pc:spChg chg="add">
          <ac:chgData name="Anna Łazińska" userId="S::a.lazinska@czachowski.radom.pl::5b6b9add-1e63-4cb1-ba7e-b45149c1f7f7" providerId="AD" clId="Web-{75911712-3348-4ED4-B01A-ACED9F6731FF}" dt="2021-04-25T12:18:17.044" v="119"/>
          <ac:spMkLst>
            <pc:docMk/>
            <pc:sldMk cId="650317164" sldId="256"/>
            <ac:spMk id="60" creationId="{996DFAFB-BCE1-4BEC-82FB-D574234DEF0A}"/>
          </ac:spMkLst>
        </pc:spChg>
        <pc:spChg chg="add">
          <ac:chgData name="Anna Łazińska" userId="S::a.lazinska@czachowski.radom.pl::5b6b9add-1e63-4cb1-ba7e-b45149c1f7f7" providerId="AD" clId="Web-{75911712-3348-4ED4-B01A-ACED9F6731FF}" dt="2021-04-25T12:18:17.044" v="119"/>
          <ac:spMkLst>
            <pc:docMk/>
            <pc:sldMk cId="650317164" sldId="256"/>
            <ac:spMk id="62" creationId="{F23DAFF7-4C98-4E0E-8986-198D54B6C1F0}"/>
          </ac:spMkLst>
        </pc:spChg>
        <pc:grpChg chg="add del">
          <ac:chgData name="Anna Łazińska" userId="S::a.lazinska@czachowski.radom.pl::5b6b9add-1e63-4cb1-ba7e-b45149c1f7f7" providerId="AD" clId="Web-{75911712-3348-4ED4-B01A-ACED9F6731FF}" dt="2021-04-25T12:18:17.044" v="119"/>
          <ac:grpSpMkLst>
            <pc:docMk/>
            <pc:sldMk cId="650317164" sldId="256"/>
            <ac:grpSpMk id="14" creationId="{B858DA4F-B13B-4D82-A95F-CBF114BDDD7A}"/>
          </ac:grpSpMkLst>
        </pc:grpChg>
        <pc:grpChg chg="add del">
          <ac:chgData name="Anna Łazińska" userId="S::a.lazinska@czachowski.radom.pl::5b6b9add-1e63-4cb1-ba7e-b45149c1f7f7" providerId="AD" clId="Web-{75911712-3348-4ED4-B01A-ACED9F6731FF}" dt="2021-04-25T12:18:17.044" v="119"/>
          <ac:grpSpMkLst>
            <pc:docMk/>
            <pc:sldMk cId="650317164" sldId="256"/>
            <ac:grpSpMk id="40" creationId="{D77BF9F5-CA63-42A6-AC93-C2BDF4727665}"/>
          </ac:grpSpMkLst>
        </pc:grpChg>
        <pc:grpChg chg="add del">
          <ac:chgData name="Anna Łazińska" userId="S::a.lazinska@czachowski.radom.pl::5b6b9add-1e63-4cb1-ba7e-b45149c1f7f7" providerId="AD" clId="Web-{75911712-3348-4ED4-B01A-ACED9F6731FF}" dt="2021-04-25T12:18:17.044" v="119"/>
          <ac:grpSpMkLst>
            <pc:docMk/>
            <pc:sldMk cId="650317164" sldId="256"/>
            <ac:grpSpMk id="51" creationId="{94D09F36-C387-49FA-9BEA-D0427CE84C57}"/>
          </ac:grpSpMkLst>
        </pc:grpChg>
        <pc:grpChg chg="add">
          <ac:chgData name="Anna Łazińska" userId="S::a.lazinska@czachowski.radom.pl::5b6b9add-1e63-4cb1-ba7e-b45149c1f7f7" providerId="AD" clId="Web-{75911712-3348-4ED4-B01A-ACED9F6731FF}" dt="2021-04-25T12:18:17.044" v="119"/>
          <ac:grpSpMkLst>
            <pc:docMk/>
            <pc:sldMk cId="650317164" sldId="256"/>
            <ac:grpSpMk id="64" creationId="{18579DB9-24B0-487B-81E3-8D02AD5F8C81}"/>
          </ac:grpSpMkLst>
        </pc:grpChg>
        <pc:grpChg chg="add">
          <ac:chgData name="Anna Łazińska" userId="S::a.lazinska@czachowski.radom.pl::5b6b9add-1e63-4cb1-ba7e-b45149c1f7f7" providerId="AD" clId="Web-{75911712-3348-4ED4-B01A-ACED9F6731FF}" dt="2021-04-25T12:18:17.044" v="119"/>
          <ac:grpSpMkLst>
            <pc:docMk/>
            <pc:sldMk cId="650317164" sldId="256"/>
            <ac:grpSpMk id="73" creationId="{8F281804-17FE-49B9-9065-1A44CD473CAE}"/>
          </ac:grpSpMkLst>
        </pc:grpChg>
        <pc:picChg chg="add del">
          <ac:chgData name="Anna Łazińska" userId="S::a.lazinska@czachowski.radom.pl::5b6b9add-1e63-4cb1-ba7e-b45149c1f7f7" providerId="AD" clId="Web-{75911712-3348-4ED4-B01A-ACED9F6731FF}" dt="2021-04-25T12:13:21.789" v="9"/>
          <ac:picMkLst>
            <pc:docMk/>
            <pc:sldMk cId="650317164" sldId="256"/>
            <ac:picMk id="5" creationId="{5BDDEC95-6167-4908-84BC-9DBB9AC9D28B}"/>
          </ac:picMkLst>
        </pc:picChg>
        <pc:picChg chg="add mod">
          <ac:chgData name="Anna Łazińska" userId="S::a.lazinska@czachowski.radom.pl::5b6b9add-1e63-4cb1-ba7e-b45149c1f7f7" providerId="AD" clId="Web-{75911712-3348-4ED4-B01A-ACED9F6731FF}" dt="2021-04-25T12:18:17.044" v="119"/>
          <ac:picMkLst>
            <pc:docMk/>
            <pc:sldMk cId="650317164" sldId="256"/>
            <ac:picMk id="11" creationId="{74E4EE4C-5C03-4EC1-B330-CE6577F3DA77}"/>
          </ac:picMkLst>
        </pc:picChg>
      </pc:sldChg>
      <pc:sldChg chg="addSp delSp modSp new mod modTransition setBg addAnim modAnim">
        <pc:chgData name="Anna Łazińska" userId="S::a.lazinska@czachowski.radom.pl::5b6b9add-1e63-4cb1-ba7e-b45149c1f7f7" providerId="AD" clId="Web-{75911712-3348-4ED4-B01A-ACED9F6731FF}" dt="2021-04-25T12:16:17.167" v="89"/>
        <pc:sldMkLst>
          <pc:docMk/>
          <pc:sldMk cId="4229479465" sldId="257"/>
        </pc:sldMkLst>
        <pc:spChg chg="mod">
          <ac:chgData name="Anna Łazińska" userId="S::a.lazinska@czachowski.radom.pl::5b6b9add-1e63-4cb1-ba7e-b45149c1f7f7" providerId="AD" clId="Web-{75911712-3348-4ED4-B01A-ACED9F6731FF}" dt="2021-04-25T12:15:57.323" v="83"/>
          <ac:spMkLst>
            <pc:docMk/>
            <pc:sldMk cId="4229479465" sldId="257"/>
            <ac:spMk id="2" creationId="{AF3CDE2D-24B4-40A8-9A06-20742C38DDB4}"/>
          </ac:spMkLst>
        </pc:spChg>
        <pc:spChg chg="mod">
          <ac:chgData name="Anna Łazińska" userId="S::a.lazinska@czachowski.radom.pl::5b6b9add-1e63-4cb1-ba7e-b45149c1f7f7" providerId="AD" clId="Web-{75911712-3348-4ED4-B01A-ACED9F6731FF}" dt="2021-04-25T12:16:08.839" v="85" actId="20577"/>
          <ac:spMkLst>
            <pc:docMk/>
            <pc:sldMk cId="4229479465" sldId="257"/>
            <ac:spMk id="3" creationId="{576476F5-7D08-49F0-B244-0E3A1306994A}"/>
          </ac:spMkLst>
        </pc:spChg>
        <pc:spChg chg="add">
          <ac:chgData name="Anna Łazińska" userId="S::a.lazinska@czachowski.radom.pl::5b6b9add-1e63-4cb1-ba7e-b45149c1f7f7" providerId="AD" clId="Web-{75911712-3348-4ED4-B01A-ACED9F6731FF}" dt="2021-04-25T12:15:57.323" v="83"/>
          <ac:spMkLst>
            <pc:docMk/>
            <pc:sldMk cId="4229479465" sldId="257"/>
            <ac:spMk id="6" creationId="{8651CFA9-6065-4243-AC48-858E359780B1}"/>
          </ac:spMkLst>
        </pc:spChg>
        <pc:spChg chg="add">
          <ac:chgData name="Anna Łazińska" userId="S::a.lazinska@czachowski.radom.pl::5b6b9add-1e63-4cb1-ba7e-b45149c1f7f7" providerId="AD" clId="Web-{75911712-3348-4ED4-B01A-ACED9F6731FF}" dt="2021-04-25T12:15:57.323" v="83"/>
          <ac:spMkLst>
            <pc:docMk/>
            <pc:sldMk cId="4229479465" sldId="257"/>
            <ac:spMk id="7" creationId="{37962AE0-6A1C-4B76-9D52-10E5E6D7D3BB}"/>
          </ac:spMkLst>
        </pc:spChg>
        <pc:spChg chg="add">
          <ac:chgData name="Anna Łazińska" userId="S::a.lazinska@czachowski.radom.pl::5b6b9add-1e63-4cb1-ba7e-b45149c1f7f7" providerId="AD" clId="Web-{75911712-3348-4ED4-B01A-ACED9F6731FF}" dt="2021-04-25T12:15:57.323" v="83"/>
          <ac:spMkLst>
            <pc:docMk/>
            <pc:sldMk cId="4229479465" sldId="257"/>
            <ac:spMk id="8" creationId="{16E12301-1C96-4D15-9838-D5B894B22365}"/>
          </ac:spMkLst>
        </pc:spChg>
        <pc:spChg chg="add del">
          <ac:chgData name="Anna Łazińska" userId="S::a.lazinska@czachowski.radom.pl::5b6b9add-1e63-4cb1-ba7e-b45149c1f7f7" providerId="AD" clId="Web-{75911712-3348-4ED4-B01A-ACED9F6731FF}" dt="2021-04-25T12:15:57.260" v="82"/>
          <ac:spMkLst>
            <pc:docMk/>
            <pc:sldMk cId="4229479465" sldId="257"/>
            <ac:spMk id="9" creationId="{8651CFA9-6065-4243-AC48-858E359780B1}"/>
          </ac:spMkLst>
        </pc:spChg>
        <pc:spChg chg="add del">
          <ac:chgData name="Anna Łazińska" userId="S::a.lazinska@czachowski.radom.pl::5b6b9add-1e63-4cb1-ba7e-b45149c1f7f7" providerId="AD" clId="Web-{75911712-3348-4ED4-B01A-ACED9F6731FF}" dt="2021-04-25T12:15:57.260" v="82"/>
          <ac:spMkLst>
            <pc:docMk/>
            <pc:sldMk cId="4229479465" sldId="257"/>
            <ac:spMk id="11" creationId="{37962AE0-6A1C-4B76-9D52-10E5E6D7D3BB}"/>
          </ac:spMkLst>
        </pc:spChg>
        <pc:grpChg chg="add del">
          <ac:chgData name="Anna Łazińska" userId="S::a.lazinska@czachowski.radom.pl::5b6b9add-1e63-4cb1-ba7e-b45149c1f7f7" providerId="AD" clId="Web-{75911712-3348-4ED4-B01A-ACED9F6731FF}" dt="2021-04-25T12:15:57.260" v="82"/>
          <ac:grpSpMkLst>
            <pc:docMk/>
            <pc:sldMk cId="4229479465" sldId="257"/>
            <ac:grpSpMk id="13" creationId="{FADD1535-ED83-48B3-8EB1-671A080F0918}"/>
          </ac:grpSpMkLst>
        </pc:grpChg>
        <pc:grpChg chg="add">
          <ac:chgData name="Anna Łazińska" userId="S::a.lazinska@czachowski.radom.pl::5b6b9add-1e63-4cb1-ba7e-b45149c1f7f7" providerId="AD" clId="Web-{75911712-3348-4ED4-B01A-ACED9F6731FF}" dt="2021-04-25T12:15:57.323" v="83"/>
          <ac:grpSpMkLst>
            <pc:docMk/>
            <pc:sldMk cId="4229479465" sldId="257"/>
            <ac:grpSpMk id="15" creationId="{D7A5FD75-4B35-4162-9304-569491255811}"/>
          </ac:grpSpMkLst>
        </pc:grpChg>
        <pc:grpChg chg="add del">
          <ac:chgData name="Anna Łazińska" userId="S::a.lazinska@czachowski.radom.pl::5b6b9add-1e63-4cb1-ba7e-b45149c1f7f7" providerId="AD" clId="Web-{75911712-3348-4ED4-B01A-ACED9F6731FF}" dt="2021-04-25T12:15:57.260" v="82"/>
          <ac:grpSpMkLst>
            <pc:docMk/>
            <pc:sldMk cId="4229479465" sldId="257"/>
            <ac:grpSpMk id="23" creationId="{01081332-6CA1-49C2-A979-7709509AD165}"/>
          </ac:grpSpMkLst>
        </pc:grpChg>
        <pc:grpChg chg="add">
          <ac:chgData name="Anna Łazińska" userId="S::a.lazinska@czachowski.radom.pl::5b6b9add-1e63-4cb1-ba7e-b45149c1f7f7" providerId="AD" clId="Web-{75911712-3348-4ED4-B01A-ACED9F6731FF}" dt="2021-04-25T12:15:57.323" v="83"/>
          <ac:grpSpMkLst>
            <pc:docMk/>
            <pc:sldMk cId="4229479465" sldId="257"/>
            <ac:grpSpMk id="24" creationId="{34676384-D846-461C-B8F3-BDB849B4A408}"/>
          </ac:grpSpMkLst>
        </pc:grpChg>
        <pc:picChg chg="add del">
          <ac:chgData name="Anna Łazińska" userId="S::a.lazinska@czachowski.radom.pl::5b6b9add-1e63-4cb1-ba7e-b45149c1f7f7" providerId="AD" clId="Web-{75911712-3348-4ED4-B01A-ACED9F6731FF}" dt="2021-04-25T12:15:57.260" v="82"/>
          <ac:picMkLst>
            <pc:docMk/>
            <pc:sldMk cId="4229479465" sldId="257"/>
            <ac:picMk id="5" creationId="{501170DB-72B7-48B7-A3C3-5FB54843948D}"/>
          </ac:picMkLst>
        </pc:picChg>
        <pc:picChg chg="add">
          <ac:chgData name="Anna Łazińska" userId="S::a.lazinska@czachowski.radom.pl::5b6b9add-1e63-4cb1-ba7e-b45149c1f7f7" providerId="AD" clId="Web-{75911712-3348-4ED4-B01A-ACED9F6731FF}" dt="2021-04-25T12:15:57.323" v="83"/>
          <ac:picMkLst>
            <pc:docMk/>
            <pc:sldMk cId="4229479465" sldId="257"/>
            <ac:picMk id="10" creationId="{59D5D957-B03A-4BA5-9A25-572462F8914B}"/>
          </ac:picMkLst>
        </pc:picChg>
      </pc:sldChg>
      <pc:sldChg chg="modSp new">
        <pc:chgData name="Anna Łazińska" userId="S::a.lazinska@czachowski.radom.pl::5b6b9add-1e63-4cb1-ba7e-b45149c1f7f7" providerId="AD" clId="Web-{75911712-3348-4ED4-B01A-ACED9F6731FF}" dt="2021-04-25T15:48:37.865" v="198" actId="20577"/>
        <pc:sldMkLst>
          <pc:docMk/>
          <pc:sldMk cId="1667006851" sldId="258"/>
        </pc:sldMkLst>
        <pc:spChg chg="mod">
          <ac:chgData name="Anna Łazińska" userId="S::a.lazinska@czachowski.radom.pl::5b6b9add-1e63-4cb1-ba7e-b45149c1f7f7" providerId="AD" clId="Web-{75911712-3348-4ED4-B01A-ACED9F6731FF}" dt="2021-04-25T12:16:28.933" v="98" actId="20577"/>
          <ac:spMkLst>
            <pc:docMk/>
            <pc:sldMk cId="1667006851" sldId="258"/>
            <ac:spMk id="2" creationId="{5B09B21B-7E9C-47B8-A312-EB04C3E31887}"/>
          </ac:spMkLst>
        </pc:spChg>
        <pc:spChg chg="mod">
          <ac:chgData name="Anna Łazińska" userId="S::a.lazinska@czachowski.radom.pl::5b6b9add-1e63-4cb1-ba7e-b45149c1f7f7" providerId="AD" clId="Web-{75911712-3348-4ED4-B01A-ACED9F6731FF}" dt="2021-04-25T15:48:37.865" v="198" actId="20577"/>
          <ac:spMkLst>
            <pc:docMk/>
            <pc:sldMk cId="1667006851" sldId="258"/>
            <ac:spMk id="3" creationId="{81AB5B1C-DEF5-4D03-8FA3-5FE9A207453C}"/>
          </ac:spMkLst>
        </pc:spChg>
      </pc:sldChg>
      <pc:sldMasterChg chg="add del addSldLayout delSldLayout">
        <pc:chgData name="Anna Łazińska" userId="S::a.lazinska@czachowski.radom.pl::5b6b9add-1e63-4cb1-ba7e-b45149c1f7f7" providerId="AD" clId="Web-{75911712-3348-4ED4-B01A-ACED9F6731FF}" dt="2021-04-25T12:13:21.898" v="10"/>
        <pc:sldMasterMkLst>
          <pc:docMk/>
          <pc:sldMasterMk cId="3926633689" sldId="2147483648"/>
        </pc:sldMasterMkLst>
        <pc:sldLayoutChg chg="add del">
          <pc:chgData name="Anna Łazińska" userId="S::a.lazinska@czachowski.radom.pl::5b6b9add-1e63-4cb1-ba7e-b45149c1f7f7" providerId="AD" clId="Web-{75911712-3348-4ED4-B01A-ACED9F6731FF}" dt="2021-04-25T12:13:21.898" v="10"/>
          <pc:sldLayoutMkLst>
            <pc:docMk/>
            <pc:sldMasterMk cId="3926633689" sldId="2147483648"/>
            <pc:sldLayoutMk cId="3391757436" sldId="2147483649"/>
          </pc:sldLayoutMkLst>
        </pc:sldLayoutChg>
        <pc:sldLayoutChg chg="add del">
          <pc:chgData name="Anna Łazińska" userId="S::a.lazinska@czachowski.radom.pl::5b6b9add-1e63-4cb1-ba7e-b45149c1f7f7" providerId="AD" clId="Web-{75911712-3348-4ED4-B01A-ACED9F6731FF}" dt="2021-04-25T12:13:21.898" v="10"/>
          <pc:sldLayoutMkLst>
            <pc:docMk/>
            <pc:sldMasterMk cId="3926633689" sldId="2147483648"/>
            <pc:sldLayoutMk cId="967380084" sldId="2147483650"/>
          </pc:sldLayoutMkLst>
        </pc:sldLayoutChg>
        <pc:sldLayoutChg chg="add del">
          <pc:chgData name="Anna Łazińska" userId="S::a.lazinska@czachowski.radom.pl::5b6b9add-1e63-4cb1-ba7e-b45149c1f7f7" providerId="AD" clId="Web-{75911712-3348-4ED4-B01A-ACED9F6731FF}" dt="2021-04-25T12:13:21.898" v="10"/>
          <pc:sldLayoutMkLst>
            <pc:docMk/>
            <pc:sldMasterMk cId="3926633689" sldId="2147483648"/>
            <pc:sldLayoutMk cId="13234121" sldId="2147483651"/>
          </pc:sldLayoutMkLst>
        </pc:sldLayoutChg>
        <pc:sldLayoutChg chg="add del">
          <pc:chgData name="Anna Łazińska" userId="S::a.lazinska@czachowski.radom.pl::5b6b9add-1e63-4cb1-ba7e-b45149c1f7f7" providerId="AD" clId="Web-{75911712-3348-4ED4-B01A-ACED9F6731FF}" dt="2021-04-25T12:13:21.898" v="10"/>
          <pc:sldLayoutMkLst>
            <pc:docMk/>
            <pc:sldMasterMk cId="3926633689" sldId="2147483648"/>
            <pc:sldLayoutMk cId="3883036252" sldId="2147483652"/>
          </pc:sldLayoutMkLst>
        </pc:sldLayoutChg>
        <pc:sldLayoutChg chg="add del">
          <pc:chgData name="Anna Łazińska" userId="S::a.lazinska@czachowski.radom.pl::5b6b9add-1e63-4cb1-ba7e-b45149c1f7f7" providerId="AD" clId="Web-{75911712-3348-4ED4-B01A-ACED9F6731FF}" dt="2021-04-25T12:13:21.898" v="10"/>
          <pc:sldLayoutMkLst>
            <pc:docMk/>
            <pc:sldMasterMk cId="3926633689" sldId="2147483648"/>
            <pc:sldLayoutMk cId="961808292" sldId="2147483653"/>
          </pc:sldLayoutMkLst>
        </pc:sldLayoutChg>
        <pc:sldLayoutChg chg="add del">
          <pc:chgData name="Anna Łazińska" userId="S::a.lazinska@czachowski.radom.pl::5b6b9add-1e63-4cb1-ba7e-b45149c1f7f7" providerId="AD" clId="Web-{75911712-3348-4ED4-B01A-ACED9F6731FF}" dt="2021-04-25T12:13:21.898" v="10"/>
          <pc:sldLayoutMkLst>
            <pc:docMk/>
            <pc:sldMasterMk cId="3926633689" sldId="2147483648"/>
            <pc:sldLayoutMk cId="1544797292" sldId="2147483654"/>
          </pc:sldLayoutMkLst>
        </pc:sldLayoutChg>
        <pc:sldLayoutChg chg="add del">
          <pc:chgData name="Anna Łazińska" userId="S::a.lazinska@czachowski.radom.pl::5b6b9add-1e63-4cb1-ba7e-b45149c1f7f7" providerId="AD" clId="Web-{75911712-3348-4ED4-B01A-ACED9F6731FF}" dt="2021-04-25T12:13:21.898" v="10"/>
          <pc:sldLayoutMkLst>
            <pc:docMk/>
            <pc:sldMasterMk cId="3926633689" sldId="2147483648"/>
            <pc:sldLayoutMk cId="1850839136" sldId="2147483655"/>
          </pc:sldLayoutMkLst>
        </pc:sldLayoutChg>
        <pc:sldLayoutChg chg="add del">
          <pc:chgData name="Anna Łazińska" userId="S::a.lazinska@czachowski.radom.pl::5b6b9add-1e63-4cb1-ba7e-b45149c1f7f7" providerId="AD" clId="Web-{75911712-3348-4ED4-B01A-ACED9F6731FF}" dt="2021-04-25T12:13:21.898" v="10"/>
          <pc:sldLayoutMkLst>
            <pc:docMk/>
            <pc:sldMasterMk cId="3926633689" sldId="2147483648"/>
            <pc:sldLayoutMk cId="2715530444" sldId="2147483656"/>
          </pc:sldLayoutMkLst>
        </pc:sldLayoutChg>
        <pc:sldLayoutChg chg="add del">
          <pc:chgData name="Anna Łazińska" userId="S::a.lazinska@czachowski.radom.pl::5b6b9add-1e63-4cb1-ba7e-b45149c1f7f7" providerId="AD" clId="Web-{75911712-3348-4ED4-B01A-ACED9F6731FF}" dt="2021-04-25T12:13:21.898" v="10"/>
          <pc:sldLayoutMkLst>
            <pc:docMk/>
            <pc:sldMasterMk cId="3926633689" sldId="2147483648"/>
            <pc:sldLayoutMk cId="3024906009" sldId="2147483657"/>
          </pc:sldLayoutMkLst>
        </pc:sldLayoutChg>
        <pc:sldLayoutChg chg="add del">
          <pc:chgData name="Anna Łazińska" userId="S::a.lazinska@czachowski.radom.pl::5b6b9add-1e63-4cb1-ba7e-b45149c1f7f7" providerId="AD" clId="Web-{75911712-3348-4ED4-B01A-ACED9F6731FF}" dt="2021-04-25T12:13:21.898" v="10"/>
          <pc:sldLayoutMkLst>
            <pc:docMk/>
            <pc:sldMasterMk cId="3926633689" sldId="2147483648"/>
            <pc:sldLayoutMk cId="2454508176" sldId="2147483658"/>
          </pc:sldLayoutMkLst>
        </pc:sldLayoutChg>
        <pc:sldLayoutChg chg="add del">
          <pc:chgData name="Anna Łazińska" userId="S::a.lazinska@czachowski.radom.pl::5b6b9add-1e63-4cb1-ba7e-b45149c1f7f7" providerId="AD" clId="Web-{75911712-3348-4ED4-B01A-ACED9F6731FF}" dt="2021-04-25T12:13:21.898" v="10"/>
          <pc:sldLayoutMkLst>
            <pc:docMk/>
            <pc:sldMasterMk cId="3926633689" sldId="2147483648"/>
            <pc:sldLayoutMk cId="1340386666" sldId="2147483659"/>
          </pc:sldLayoutMkLst>
        </pc:sldLayoutChg>
      </pc:sldMasterChg>
      <pc:sldMasterChg chg="add del replId addSldLayout delSldLayout">
        <pc:chgData name="Anna Łazińska" userId="S::a.lazinska@czachowski.radom.pl::5b6b9add-1e63-4cb1-ba7e-b45149c1f7f7" providerId="AD" clId="Web-{75911712-3348-4ED4-B01A-ACED9F6731FF}" dt="2021-04-25T12:13:21.789" v="9"/>
        <pc:sldMasterMkLst>
          <pc:docMk/>
          <pc:sldMasterMk cId="3102236981" sldId="2147483660"/>
        </pc:sldMasterMkLst>
        <pc:sldLayoutChg chg="add del">
          <pc:chgData name="Anna Łazińska" userId="S::a.lazinska@czachowski.radom.pl::5b6b9add-1e63-4cb1-ba7e-b45149c1f7f7" providerId="AD" clId="Web-{75911712-3348-4ED4-B01A-ACED9F6731FF}" dt="2021-04-25T12:13:21.789" v="9"/>
          <pc:sldLayoutMkLst>
            <pc:docMk/>
            <pc:sldMasterMk cId="3102236981" sldId="2147483660"/>
            <pc:sldLayoutMk cId="3123877612" sldId="2147483661"/>
          </pc:sldLayoutMkLst>
        </pc:sldLayoutChg>
        <pc:sldLayoutChg chg="add del replId">
          <pc:chgData name="Anna Łazińska" userId="S::a.lazinska@czachowski.radom.pl::5b6b9add-1e63-4cb1-ba7e-b45149c1f7f7" providerId="AD" clId="Web-{75911712-3348-4ED4-B01A-ACED9F6731FF}" dt="2021-04-25T12:13:21.789" v="9"/>
          <pc:sldLayoutMkLst>
            <pc:docMk/>
            <pc:sldMasterMk cId="3102236981" sldId="2147483660"/>
            <pc:sldLayoutMk cId="1311883992" sldId="2147483662"/>
          </pc:sldLayoutMkLst>
        </pc:sldLayoutChg>
        <pc:sldLayoutChg chg="add del replId">
          <pc:chgData name="Anna Łazińska" userId="S::a.lazinska@czachowski.radom.pl::5b6b9add-1e63-4cb1-ba7e-b45149c1f7f7" providerId="AD" clId="Web-{75911712-3348-4ED4-B01A-ACED9F6731FF}" dt="2021-04-25T12:13:21.789" v="9"/>
          <pc:sldLayoutMkLst>
            <pc:docMk/>
            <pc:sldMasterMk cId="3102236981" sldId="2147483660"/>
            <pc:sldLayoutMk cId="3517068551" sldId="2147483663"/>
          </pc:sldLayoutMkLst>
        </pc:sldLayoutChg>
        <pc:sldLayoutChg chg="add del replId">
          <pc:chgData name="Anna Łazińska" userId="S::a.lazinska@czachowski.radom.pl::5b6b9add-1e63-4cb1-ba7e-b45149c1f7f7" providerId="AD" clId="Web-{75911712-3348-4ED4-B01A-ACED9F6731FF}" dt="2021-04-25T12:13:21.789" v="9"/>
          <pc:sldLayoutMkLst>
            <pc:docMk/>
            <pc:sldMasterMk cId="3102236981" sldId="2147483660"/>
            <pc:sldLayoutMk cId="2994870825" sldId="2147483664"/>
          </pc:sldLayoutMkLst>
        </pc:sldLayoutChg>
        <pc:sldLayoutChg chg="add del replId">
          <pc:chgData name="Anna Łazińska" userId="S::a.lazinska@czachowski.radom.pl::5b6b9add-1e63-4cb1-ba7e-b45149c1f7f7" providerId="AD" clId="Web-{75911712-3348-4ED4-B01A-ACED9F6731FF}" dt="2021-04-25T12:13:21.789" v="9"/>
          <pc:sldLayoutMkLst>
            <pc:docMk/>
            <pc:sldMasterMk cId="3102236981" sldId="2147483660"/>
            <pc:sldLayoutMk cId="1702161646" sldId="2147483665"/>
          </pc:sldLayoutMkLst>
        </pc:sldLayoutChg>
        <pc:sldLayoutChg chg="add del replId">
          <pc:chgData name="Anna Łazińska" userId="S::a.lazinska@czachowski.radom.pl::5b6b9add-1e63-4cb1-ba7e-b45149c1f7f7" providerId="AD" clId="Web-{75911712-3348-4ED4-B01A-ACED9F6731FF}" dt="2021-04-25T12:13:21.789" v="9"/>
          <pc:sldLayoutMkLst>
            <pc:docMk/>
            <pc:sldMasterMk cId="3102236981" sldId="2147483660"/>
            <pc:sldLayoutMk cId="2295536462" sldId="2147483666"/>
          </pc:sldLayoutMkLst>
        </pc:sldLayoutChg>
        <pc:sldLayoutChg chg="add del replId">
          <pc:chgData name="Anna Łazińska" userId="S::a.lazinska@czachowski.radom.pl::5b6b9add-1e63-4cb1-ba7e-b45149c1f7f7" providerId="AD" clId="Web-{75911712-3348-4ED4-B01A-ACED9F6731FF}" dt="2021-04-25T12:13:21.789" v="9"/>
          <pc:sldLayoutMkLst>
            <pc:docMk/>
            <pc:sldMasterMk cId="3102236981" sldId="2147483660"/>
            <pc:sldLayoutMk cId="4037006776" sldId="2147483667"/>
          </pc:sldLayoutMkLst>
        </pc:sldLayoutChg>
        <pc:sldLayoutChg chg="add del replId">
          <pc:chgData name="Anna Łazińska" userId="S::a.lazinska@czachowski.radom.pl::5b6b9add-1e63-4cb1-ba7e-b45149c1f7f7" providerId="AD" clId="Web-{75911712-3348-4ED4-B01A-ACED9F6731FF}" dt="2021-04-25T12:13:21.789" v="9"/>
          <pc:sldLayoutMkLst>
            <pc:docMk/>
            <pc:sldMasterMk cId="3102236981" sldId="2147483660"/>
            <pc:sldLayoutMk cId="428776" sldId="2147483668"/>
          </pc:sldLayoutMkLst>
        </pc:sldLayoutChg>
        <pc:sldLayoutChg chg="add del replId">
          <pc:chgData name="Anna Łazińska" userId="S::a.lazinska@czachowski.radom.pl::5b6b9add-1e63-4cb1-ba7e-b45149c1f7f7" providerId="AD" clId="Web-{75911712-3348-4ED4-B01A-ACED9F6731FF}" dt="2021-04-25T12:13:21.789" v="9"/>
          <pc:sldLayoutMkLst>
            <pc:docMk/>
            <pc:sldMasterMk cId="3102236981" sldId="2147483660"/>
            <pc:sldLayoutMk cId="2266623050" sldId="2147483669"/>
          </pc:sldLayoutMkLst>
        </pc:sldLayoutChg>
        <pc:sldLayoutChg chg="add del replId">
          <pc:chgData name="Anna Łazińska" userId="S::a.lazinska@czachowski.radom.pl::5b6b9add-1e63-4cb1-ba7e-b45149c1f7f7" providerId="AD" clId="Web-{75911712-3348-4ED4-B01A-ACED9F6731FF}" dt="2021-04-25T12:13:21.789" v="9"/>
          <pc:sldLayoutMkLst>
            <pc:docMk/>
            <pc:sldMasterMk cId="3102236981" sldId="2147483660"/>
            <pc:sldLayoutMk cId="3061084183" sldId="2147483670"/>
          </pc:sldLayoutMkLst>
        </pc:sldLayoutChg>
        <pc:sldLayoutChg chg="add del replId">
          <pc:chgData name="Anna Łazińska" userId="S::a.lazinska@czachowski.radom.pl::5b6b9add-1e63-4cb1-ba7e-b45149c1f7f7" providerId="AD" clId="Web-{75911712-3348-4ED4-B01A-ACED9F6731FF}" dt="2021-04-25T12:13:21.789" v="9"/>
          <pc:sldLayoutMkLst>
            <pc:docMk/>
            <pc:sldMasterMk cId="3102236981" sldId="2147483660"/>
            <pc:sldLayoutMk cId="2981648409" sldId="2147483671"/>
          </pc:sldLayoutMkLst>
        </pc:sldLayoutChg>
      </pc:sldMasterChg>
      <pc:sldMasterChg chg="add addSldLayout">
        <pc:chgData name="Anna Łazińska" userId="S::a.lazinska@czachowski.radom.pl::5b6b9add-1e63-4cb1-ba7e-b45149c1f7f7" providerId="AD" clId="Web-{75911712-3348-4ED4-B01A-ACED9F6731FF}" dt="2021-04-25T12:13:21.898" v="10"/>
        <pc:sldMasterMkLst>
          <pc:docMk/>
          <pc:sldMasterMk cId="1595668703" sldId="2147483673"/>
        </pc:sldMasterMkLst>
        <pc:sldLayoutChg chg="add">
          <pc:chgData name="Anna Łazińska" userId="S::a.lazinska@czachowski.radom.pl::5b6b9add-1e63-4cb1-ba7e-b45149c1f7f7" providerId="AD" clId="Web-{75911712-3348-4ED4-B01A-ACED9F6731FF}" dt="2021-04-25T12:13:21.898" v="10"/>
          <pc:sldLayoutMkLst>
            <pc:docMk/>
            <pc:sldMasterMk cId="1595668703" sldId="2147483673"/>
            <pc:sldLayoutMk cId="244395432" sldId="2147483662"/>
          </pc:sldLayoutMkLst>
        </pc:sldLayoutChg>
        <pc:sldLayoutChg chg="add">
          <pc:chgData name="Anna Łazińska" userId="S::a.lazinska@czachowski.radom.pl::5b6b9add-1e63-4cb1-ba7e-b45149c1f7f7" providerId="AD" clId="Web-{75911712-3348-4ED4-B01A-ACED9F6731FF}" dt="2021-04-25T12:13:21.898" v="10"/>
          <pc:sldLayoutMkLst>
            <pc:docMk/>
            <pc:sldMasterMk cId="1595668703" sldId="2147483673"/>
            <pc:sldLayoutMk cId="491282826" sldId="2147483663"/>
          </pc:sldLayoutMkLst>
        </pc:sldLayoutChg>
        <pc:sldLayoutChg chg="add">
          <pc:chgData name="Anna Łazińska" userId="S::a.lazinska@czachowski.radom.pl::5b6b9add-1e63-4cb1-ba7e-b45149c1f7f7" providerId="AD" clId="Web-{75911712-3348-4ED4-B01A-ACED9F6731FF}" dt="2021-04-25T12:13:21.898" v="10"/>
          <pc:sldLayoutMkLst>
            <pc:docMk/>
            <pc:sldMasterMk cId="1595668703" sldId="2147483673"/>
            <pc:sldLayoutMk cId="1026409925" sldId="2147483664"/>
          </pc:sldLayoutMkLst>
        </pc:sldLayoutChg>
        <pc:sldLayoutChg chg="add">
          <pc:chgData name="Anna Łazińska" userId="S::a.lazinska@czachowski.radom.pl::5b6b9add-1e63-4cb1-ba7e-b45149c1f7f7" providerId="AD" clId="Web-{75911712-3348-4ED4-B01A-ACED9F6731FF}" dt="2021-04-25T12:13:21.898" v="10"/>
          <pc:sldLayoutMkLst>
            <pc:docMk/>
            <pc:sldMasterMk cId="1595668703" sldId="2147483673"/>
            <pc:sldLayoutMk cId="1815544840" sldId="2147483665"/>
          </pc:sldLayoutMkLst>
        </pc:sldLayoutChg>
        <pc:sldLayoutChg chg="add">
          <pc:chgData name="Anna Łazińska" userId="S::a.lazinska@czachowski.radom.pl::5b6b9add-1e63-4cb1-ba7e-b45149c1f7f7" providerId="AD" clId="Web-{75911712-3348-4ED4-B01A-ACED9F6731FF}" dt="2021-04-25T12:13:21.898" v="10"/>
          <pc:sldLayoutMkLst>
            <pc:docMk/>
            <pc:sldMasterMk cId="1595668703" sldId="2147483673"/>
            <pc:sldLayoutMk cId="701850488" sldId="2147483666"/>
          </pc:sldLayoutMkLst>
        </pc:sldLayoutChg>
        <pc:sldLayoutChg chg="add">
          <pc:chgData name="Anna Łazińska" userId="S::a.lazinska@czachowski.radom.pl::5b6b9add-1e63-4cb1-ba7e-b45149c1f7f7" providerId="AD" clId="Web-{75911712-3348-4ED4-B01A-ACED9F6731FF}" dt="2021-04-25T12:13:21.898" v="10"/>
          <pc:sldLayoutMkLst>
            <pc:docMk/>
            <pc:sldMasterMk cId="1595668703" sldId="2147483673"/>
            <pc:sldLayoutMk cId="3184459308" sldId="2147483667"/>
          </pc:sldLayoutMkLst>
        </pc:sldLayoutChg>
        <pc:sldLayoutChg chg="add">
          <pc:chgData name="Anna Łazińska" userId="S::a.lazinska@czachowski.radom.pl::5b6b9add-1e63-4cb1-ba7e-b45149c1f7f7" providerId="AD" clId="Web-{75911712-3348-4ED4-B01A-ACED9F6731FF}" dt="2021-04-25T12:13:21.898" v="10"/>
          <pc:sldLayoutMkLst>
            <pc:docMk/>
            <pc:sldMasterMk cId="1595668703" sldId="2147483673"/>
            <pc:sldLayoutMk cId="3675927710" sldId="2147483668"/>
          </pc:sldLayoutMkLst>
        </pc:sldLayoutChg>
        <pc:sldLayoutChg chg="add">
          <pc:chgData name="Anna Łazińska" userId="S::a.lazinska@czachowski.radom.pl::5b6b9add-1e63-4cb1-ba7e-b45149c1f7f7" providerId="AD" clId="Web-{75911712-3348-4ED4-B01A-ACED9F6731FF}" dt="2021-04-25T12:13:21.898" v="10"/>
          <pc:sldLayoutMkLst>
            <pc:docMk/>
            <pc:sldMasterMk cId="1595668703" sldId="2147483673"/>
            <pc:sldLayoutMk cId="517256759" sldId="2147483669"/>
          </pc:sldLayoutMkLst>
        </pc:sldLayoutChg>
        <pc:sldLayoutChg chg="add">
          <pc:chgData name="Anna Łazińska" userId="S::a.lazinska@czachowski.radom.pl::5b6b9add-1e63-4cb1-ba7e-b45149c1f7f7" providerId="AD" clId="Web-{75911712-3348-4ED4-B01A-ACED9F6731FF}" dt="2021-04-25T12:13:21.898" v="10"/>
          <pc:sldLayoutMkLst>
            <pc:docMk/>
            <pc:sldMasterMk cId="1595668703" sldId="2147483673"/>
            <pc:sldLayoutMk cId="1136853116" sldId="2147483670"/>
          </pc:sldLayoutMkLst>
        </pc:sldLayoutChg>
        <pc:sldLayoutChg chg="add">
          <pc:chgData name="Anna Łazińska" userId="S::a.lazinska@czachowski.radom.pl::5b6b9add-1e63-4cb1-ba7e-b45149c1f7f7" providerId="AD" clId="Web-{75911712-3348-4ED4-B01A-ACED9F6731FF}" dt="2021-04-25T12:13:21.898" v="10"/>
          <pc:sldLayoutMkLst>
            <pc:docMk/>
            <pc:sldMasterMk cId="1595668703" sldId="2147483673"/>
            <pc:sldLayoutMk cId="375425612" sldId="2147483671"/>
          </pc:sldLayoutMkLst>
        </pc:sldLayoutChg>
        <pc:sldLayoutChg chg="add">
          <pc:chgData name="Anna Łazińska" userId="S::a.lazinska@czachowski.radom.pl::5b6b9add-1e63-4cb1-ba7e-b45149c1f7f7" providerId="AD" clId="Web-{75911712-3348-4ED4-B01A-ACED9F6731FF}" dt="2021-04-25T12:13:21.898" v="10"/>
          <pc:sldLayoutMkLst>
            <pc:docMk/>
            <pc:sldMasterMk cId="1595668703" sldId="2147483673"/>
            <pc:sldLayoutMk cId="2049969561" sldId="2147483672"/>
          </pc:sldLayoutMkLst>
        </pc:sldLayoutChg>
      </pc:sldMasterChg>
    </pc:docChg>
  </pc:docChgLst>
  <pc:docChgLst>
    <pc:chgData name="Anna Łazińska" userId="S::a.lazinska@czachowski.radom.pl::5b6b9add-1e63-4cb1-ba7e-b45149c1f7f7" providerId="AD" clId="Web-{87E8EF40-CB08-1D8B-5597-7D575F376D00}"/>
    <pc:docChg chg="addSld modSld sldOrd">
      <pc:chgData name="Anna Łazińska" userId="S::a.lazinska@czachowski.radom.pl::5b6b9add-1e63-4cb1-ba7e-b45149c1f7f7" providerId="AD" clId="Web-{87E8EF40-CB08-1D8B-5597-7D575F376D00}" dt="2021-04-25T19:58:03.215" v="1704"/>
      <pc:docMkLst>
        <pc:docMk/>
      </pc:docMkLst>
      <pc:sldChg chg="addSp modSp mod modTransition setBg addAnim delAnim modAnim">
        <pc:chgData name="Anna Łazińska" userId="S::a.lazinska@czachowski.radom.pl::5b6b9add-1e63-4cb1-ba7e-b45149c1f7f7" providerId="AD" clId="Web-{87E8EF40-CB08-1D8B-5597-7D575F376D00}" dt="2021-04-25T18:32:39.355" v="371" actId="20577"/>
        <pc:sldMkLst>
          <pc:docMk/>
          <pc:sldMk cId="1667006851" sldId="258"/>
        </pc:sldMkLst>
        <pc:spChg chg="mod">
          <ac:chgData name="Anna Łazińska" userId="S::a.lazinska@czachowski.radom.pl::5b6b9add-1e63-4cb1-ba7e-b45149c1f7f7" providerId="AD" clId="Web-{87E8EF40-CB08-1D8B-5597-7D575F376D00}" dt="2021-04-25T16:44:09.690" v="3"/>
          <ac:spMkLst>
            <pc:docMk/>
            <pc:sldMk cId="1667006851" sldId="258"/>
            <ac:spMk id="2" creationId="{5B09B21B-7E9C-47B8-A312-EB04C3E31887}"/>
          </ac:spMkLst>
        </pc:spChg>
        <pc:spChg chg="mod">
          <ac:chgData name="Anna Łazińska" userId="S::a.lazinska@czachowski.radom.pl::5b6b9add-1e63-4cb1-ba7e-b45149c1f7f7" providerId="AD" clId="Web-{87E8EF40-CB08-1D8B-5597-7D575F376D00}" dt="2021-04-25T18:32:39.355" v="371" actId="20577"/>
          <ac:spMkLst>
            <pc:docMk/>
            <pc:sldMk cId="1667006851" sldId="258"/>
            <ac:spMk id="3" creationId="{81AB5B1C-DEF5-4D03-8FA3-5FE9A207453C}"/>
          </ac:spMkLst>
        </pc:spChg>
        <pc:spChg chg="add">
          <ac:chgData name="Anna Łazińska" userId="S::a.lazinska@czachowski.radom.pl::5b6b9add-1e63-4cb1-ba7e-b45149c1f7f7" providerId="AD" clId="Web-{87E8EF40-CB08-1D8B-5597-7D575F376D00}" dt="2021-04-25T16:44:09.690" v="3"/>
          <ac:spMkLst>
            <pc:docMk/>
            <pc:sldMk cId="1667006851" sldId="258"/>
            <ac:spMk id="9" creationId="{8651CFA9-6065-4243-AC48-858E359780B1}"/>
          </ac:spMkLst>
        </pc:spChg>
        <pc:spChg chg="add">
          <ac:chgData name="Anna Łazińska" userId="S::a.lazinska@czachowski.radom.pl::5b6b9add-1e63-4cb1-ba7e-b45149c1f7f7" providerId="AD" clId="Web-{87E8EF40-CB08-1D8B-5597-7D575F376D00}" dt="2021-04-25T16:44:09.690" v="3"/>
          <ac:spMkLst>
            <pc:docMk/>
            <pc:sldMk cId="1667006851" sldId="258"/>
            <ac:spMk id="11" creationId="{37962AE0-6A1C-4B76-9D52-10E5E6D7D3BB}"/>
          </ac:spMkLst>
        </pc:spChg>
        <pc:grpChg chg="add">
          <ac:chgData name="Anna Łazińska" userId="S::a.lazinska@czachowski.radom.pl::5b6b9add-1e63-4cb1-ba7e-b45149c1f7f7" providerId="AD" clId="Web-{87E8EF40-CB08-1D8B-5597-7D575F376D00}" dt="2021-04-25T16:44:09.690" v="3"/>
          <ac:grpSpMkLst>
            <pc:docMk/>
            <pc:sldMk cId="1667006851" sldId="258"/>
            <ac:grpSpMk id="13" creationId="{DC655204-C06A-4A55-9BB4-C79C4AF9D63F}"/>
          </ac:grpSpMkLst>
        </pc:grpChg>
        <pc:grpChg chg="add">
          <ac:chgData name="Anna Łazińska" userId="S::a.lazinska@czachowski.radom.pl::5b6b9add-1e63-4cb1-ba7e-b45149c1f7f7" providerId="AD" clId="Web-{87E8EF40-CB08-1D8B-5597-7D575F376D00}" dt="2021-04-25T16:44:09.690" v="3"/>
          <ac:grpSpMkLst>
            <pc:docMk/>
            <pc:sldMk cId="1667006851" sldId="258"/>
            <ac:grpSpMk id="23" creationId="{4C476EAB-383B-48F9-B661-B049EB50AE63}"/>
          </ac:grpSpMkLst>
        </pc:grpChg>
        <pc:picChg chg="add mod">
          <ac:chgData name="Anna Łazińska" userId="S::a.lazinska@czachowski.radom.pl::5b6b9add-1e63-4cb1-ba7e-b45149c1f7f7" providerId="AD" clId="Web-{87E8EF40-CB08-1D8B-5597-7D575F376D00}" dt="2021-04-25T16:44:09.690" v="3"/>
          <ac:picMkLst>
            <pc:docMk/>
            <pc:sldMk cId="1667006851" sldId="258"/>
            <ac:picMk id="4" creationId="{2BC9ED5B-1115-4905-87C4-571F67E758DE}"/>
          </ac:picMkLst>
        </pc:picChg>
      </pc:sldChg>
      <pc:sldChg chg="addSp modSp new mod modTransition setBg">
        <pc:chgData name="Anna Łazińska" userId="S::a.lazinska@czachowski.radom.pl::5b6b9add-1e63-4cb1-ba7e-b45149c1f7f7" providerId="AD" clId="Web-{87E8EF40-CB08-1D8B-5597-7D575F376D00}" dt="2021-04-25T18:33:29.840" v="375" actId="1076"/>
        <pc:sldMkLst>
          <pc:docMk/>
          <pc:sldMk cId="2709560360" sldId="259"/>
        </pc:sldMkLst>
        <pc:spChg chg="mod">
          <ac:chgData name="Anna Łazińska" userId="S::a.lazinska@czachowski.radom.pl::5b6b9add-1e63-4cb1-ba7e-b45149c1f7f7" providerId="AD" clId="Web-{87E8EF40-CB08-1D8B-5597-7D575F376D00}" dt="2021-04-25T18:33:24.715" v="373"/>
          <ac:spMkLst>
            <pc:docMk/>
            <pc:sldMk cId="2709560360" sldId="259"/>
            <ac:spMk id="2" creationId="{9A1B5156-6CD7-4C67-9B14-0A703E81428A}"/>
          </ac:spMkLst>
        </pc:spChg>
        <pc:spChg chg="mod">
          <ac:chgData name="Anna Łazińska" userId="S::a.lazinska@czachowski.radom.pl::5b6b9add-1e63-4cb1-ba7e-b45149c1f7f7" providerId="AD" clId="Web-{87E8EF40-CB08-1D8B-5597-7D575F376D00}" dt="2021-04-25T18:33:24.715" v="373"/>
          <ac:spMkLst>
            <pc:docMk/>
            <pc:sldMk cId="2709560360" sldId="259"/>
            <ac:spMk id="3" creationId="{8F3AD5A8-0AB0-4CC8-A67A-0ACB1957961C}"/>
          </ac:spMkLst>
        </pc:spChg>
        <pc:spChg chg="add">
          <ac:chgData name="Anna Łazińska" userId="S::a.lazinska@czachowski.radom.pl::5b6b9add-1e63-4cb1-ba7e-b45149c1f7f7" providerId="AD" clId="Web-{87E8EF40-CB08-1D8B-5597-7D575F376D00}" dt="2021-04-25T18:33:24.715" v="373"/>
          <ac:spMkLst>
            <pc:docMk/>
            <pc:sldMk cId="2709560360" sldId="259"/>
            <ac:spMk id="9" creationId="{8651CFA9-6065-4243-AC48-858E359780B1}"/>
          </ac:spMkLst>
        </pc:spChg>
        <pc:spChg chg="add">
          <ac:chgData name="Anna Łazińska" userId="S::a.lazinska@czachowski.radom.pl::5b6b9add-1e63-4cb1-ba7e-b45149c1f7f7" providerId="AD" clId="Web-{87E8EF40-CB08-1D8B-5597-7D575F376D00}" dt="2021-04-25T18:33:24.715" v="373"/>
          <ac:spMkLst>
            <pc:docMk/>
            <pc:sldMk cId="2709560360" sldId="259"/>
            <ac:spMk id="11" creationId="{37962AE0-6A1C-4B76-9D52-10E5E6D7D3BB}"/>
          </ac:spMkLst>
        </pc:spChg>
        <pc:grpChg chg="add">
          <ac:chgData name="Anna Łazińska" userId="S::a.lazinska@czachowski.radom.pl::5b6b9add-1e63-4cb1-ba7e-b45149c1f7f7" providerId="AD" clId="Web-{87E8EF40-CB08-1D8B-5597-7D575F376D00}" dt="2021-04-25T18:33:24.715" v="373"/>
          <ac:grpSpMkLst>
            <pc:docMk/>
            <pc:sldMk cId="2709560360" sldId="259"/>
            <ac:grpSpMk id="13" creationId="{DC655204-C06A-4A55-9BB4-C79C4AF9D63F}"/>
          </ac:grpSpMkLst>
        </pc:grpChg>
        <pc:grpChg chg="add">
          <ac:chgData name="Anna Łazińska" userId="S::a.lazinska@czachowski.radom.pl::5b6b9add-1e63-4cb1-ba7e-b45149c1f7f7" providerId="AD" clId="Web-{87E8EF40-CB08-1D8B-5597-7D575F376D00}" dt="2021-04-25T18:33:24.715" v="373"/>
          <ac:grpSpMkLst>
            <pc:docMk/>
            <pc:sldMk cId="2709560360" sldId="259"/>
            <ac:grpSpMk id="23" creationId="{4C476EAB-383B-48F9-B661-B049EB50AE63}"/>
          </ac:grpSpMkLst>
        </pc:grpChg>
        <pc:picChg chg="add mod">
          <ac:chgData name="Anna Łazińska" userId="S::a.lazinska@czachowski.radom.pl::5b6b9add-1e63-4cb1-ba7e-b45149c1f7f7" providerId="AD" clId="Web-{87E8EF40-CB08-1D8B-5597-7D575F376D00}" dt="2021-04-25T18:33:29.840" v="375" actId="1076"/>
          <ac:picMkLst>
            <pc:docMk/>
            <pc:sldMk cId="2709560360" sldId="259"/>
            <ac:picMk id="4" creationId="{3291FFFF-05AA-4116-B234-391A0EE40029}"/>
          </ac:picMkLst>
        </pc:picChg>
      </pc:sldChg>
      <pc:sldChg chg="delSp modSp new modTransition addAnim modAnim">
        <pc:chgData name="Anna Łazińska" userId="S::a.lazinska@czachowski.radom.pl::5b6b9add-1e63-4cb1-ba7e-b45149c1f7f7" providerId="AD" clId="Web-{87E8EF40-CB08-1D8B-5597-7D575F376D00}" dt="2021-04-25T19:16:09.261" v="983" actId="20577"/>
        <pc:sldMkLst>
          <pc:docMk/>
          <pc:sldMk cId="755068034" sldId="260"/>
        </pc:sldMkLst>
        <pc:spChg chg="del">
          <ac:chgData name="Anna Łazińska" userId="S::a.lazinska@czachowski.radom.pl::5b6b9add-1e63-4cb1-ba7e-b45149c1f7f7" providerId="AD" clId="Web-{87E8EF40-CB08-1D8B-5597-7D575F376D00}" dt="2021-04-25T19:02:25.027" v="385"/>
          <ac:spMkLst>
            <pc:docMk/>
            <pc:sldMk cId="755068034" sldId="260"/>
            <ac:spMk id="2" creationId="{C50F8BCC-38D2-4BAC-AA9B-83DED5F27E67}"/>
          </ac:spMkLst>
        </pc:spChg>
        <pc:spChg chg="mod">
          <ac:chgData name="Anna Łazińska" userId="S::a.lazinska@czachowski.radom.pl::5b6b9add-1e63-4cb1-ba7e-b45149c1f7f7" providerId="AD" clId="Web-{87E8EF40-CB08-1D8B-5597-7D575F376D00}" dt="2021-04-25T19:16:09.261" v="983" actId="20577"/>
          <ac:spMkLst>
            <pc:docMk/>
            <pc:sldMk cId="755068034" sldId="260"/>
            <ac:spMk id="3" creationId="{4190167B-A382-42FD-A98C-68F3DC48E285}"/>
          </ac:spMkLst>
        </pc:spChg>
      </pc:sldChg>
      <pc:sldChg chg="delSp modSp new modTransition addAnim modAnim">
        <pc:chgData name="Anna Łazińska" userId="S::a.lazinska@czachowski.radom.pl::5b6b9add-1e63-4cb1-ba7e-b45149c1f7f7" providerId="AD" clId="Web-{87E8EF40-CB08-1D8B-5597-7D575F376D00}" dt="2021-04-25T19:16:13.479" v="986" actId="20577"/>
        <pc:sldMkLst>
          <pc:docMk/>
          <pc:sldMk cId="1056294714" sldId="261"/>
        </pc:sldMkLst>
        <pc:spChg chg="del">
          <ac:chgData name="Anna Łazińska" userId="S::a.lazinska@czachowski.radom.pl::5b6b9add-1e63-4cb1-ba7e-b45149c1f7f7" providerId="AD" clId="Web-{87E8EF40-CB08-1D8B-5597-7D575F376D00}" dt="2021-04-25T19:09:50.191" v="686"/>
          <ac:spMkLst>
            <pc:docMk/>
            <pc:sldMk cId="1056294714" sldId="261"/>
            <ac:spMk id="2" creationId="{441487A6-5F58-4FE5-91D1-3D70ED048132}"/>
          </ac:spMkLst>
        </pc:spChg>
        <pc:spChg chg="mod">
          <ac:chgData name="Anna Łazińska" userId="S::a.lazinska@czachowski.radom.pl::5b6b9add-1e63-4cb1-ba7e-b45149c1f7f7" providerId="AD" clId="Web-{87E8EF40-CB08-1D8B-5597-7D575F376D00}" dt="2021-04-25T19:16:13.479" v="986" actId="20577"/>
          <ac:spMkLst>
            <pc:docMk/>
            <pc:sldMk cId="1056294714" sldId="261"/>
            <ac:spMk id="3" creationId="{0D6E7A57-1C2D-4AE3-A7B3-1186A04F0892}"/>
          </ac:spMkLst>
        </pc:spChg>
      </pc:sldChg>
      <pc:sldChg chg="delSp modSp new modTransition addAnim delAnim modAnim">
        <pc:chgData name="Anna Łazińska" userId="S::a.lazinska@czachowski.radom.pl::5b6b9add-1e63-4cb1-ba7e-b45149c1f7f7" providerId="AD" clId="Web-{87E8EF40-CB08-1D8B-5597-7D575F376D00}" dt="2021-04-25T19:13:34.867" v="880" actId="20577"/>
        <pc:sldMkLst>
          <pc:docMk/>
          <pc:sldMk cId="2729555728" sldId="262"/>
        </pc:sldMkLst>
        <pc:spChg chg="del">
          <ac:chgData name="Anna Łazińska" userId="S::a.lazinska@czachowski.radom.pl::5b6b9add-1e63-4cb1-ba7e-b45149c1f7f7" providerId="AD" clId="Web-{87E8EF40-CB08-1D8B-5597-7D575F376D00}" dt="2021-04-25T19:10:15.520" v="697"/>
          <ac:spMkLst>
            <pc:docMk/>
            <pc:sldMk cId="2729555728" sldId="262"/>
            <ac:spMk id="2" creationId="{BE088060-51CC-4179-A4D9-F45509CF0A9A}"/>
          </ac:spMkLst>
        </pc:spChg>
        <pc:spChg chg="mod">
          <ac:chgData name="Anna Łazińska" userId="S::a.lazinska@czachowski.radom.pl::5b6b9add-1e63-4cb1-ba7e-b45149c1f7f7" providerId="AD" clId="Web-{87E8EF40-CB08-1D8B-5597-7D575F376D00}" dt="2021-04-25T19:13:34.867" v="880" actId="20577"/>
          <ac:spMkLst>
            <pc:docMk/>
            <pc:sldMk cId="2729555728" sldId="262"/>
            <ac:spMk id="3" creationId="{A1EAABCC-E56C-4613-9FB3-4ED65019870E}"/>
          </ac:spMkLst>
        </pc:spChg>
      </pc:sldChg>
      <pc:sldChg chg="addSp delSp modSp new mod modTransition setBg">
        <pc:chgData name="Anna Łazińska" userId="S::a.lazinska@czachowski.radom.pl::5b6b9add-1e63-4cb1-ba7e-b45149c1f7f7" providerId="AD" clId="Web-{87E8EF40-CB08-1D8B-5597-7D575F376D00}" dt="2021-04-25T19:14:55.697" v="925"/>
        <pc:sldMkLst>
          <pc:docMk/>
          <pc:sldMk cId="1147307633" sldId="263"/>
        </pc:sldMkLst>
        <pc:spChg chg="mod ord">
          <ac:chgData name="Anna Łazińska" userId="S::a.lazinska@czachowski.radom.pl::5b6b9add-1e63-4cb1-ba7e-b45149c1f7f7" providerId="AD" clId="Web-{87E8EF40-CB08-1D8B-5597-7D575F376D00}" dt="2021-04-25T19:14:45.165" v="924"/>
          <ac:spMkLst>
            <pc:docMk/>
            <pc:sldMk cId="1147307633" sldId="263"/>
            <ac:spMk id="2" creationId="{1BCC234B-67DD-4991-8AAA-AA17D9214E09}"/>
          </ac:spMkLst>
        </pc:spChg>
        <pc:spChg chg="del">
          <ac:chgData name="Anna Łazińska" userId="S::a.lazinska@czachowski.radom.pl::5b6b9add-1e63-4cb1-ba7e-b45149c1f7f7" providerId="AD" clId="Web-{87E8EF40-CB08-1D8B-5597-7D575F376D00}" dt="2021-04-25T19:14:05.696" v="886"/>
          <ac:spMkLst>
            <pc:docMk/>
            <pc:sldMk cId="1147307633" sldId="263"/>
            <ac:spMk id="3" creationId="{9EE2ACCB-A321-4E30-9C44-A3CFE96F3BA0}"/>
          </ac:spMkLst>
        </pc:spChg>
        <pc:spChg chg="add">
          <ac:chgData name="Anna Łazińska" userId="S::a.lazinska@czachowski.radom.pl::5b6b9add-1e63-4cb1-ba7e-b45149c1f7f7" providerId="AD" clId="Web-{87E8EF40-CB08-1D8B-5597-7D575F376D00}" dt="2021-04-25T19:14:45.165" v="924"/>
          <ac:spMkLst>
            <pc:docMk/>
            <pc:sldMk cId="1147307633" sldId="263"/>
            <ac:spMk id="9" creationId="{247A131F-D5DE-41A5-B4CF-4F345319B40B}"/>
          </ac:spMkLst>
        </pc:spChg>
        <pc:spChg chg="add">
          <ac:chgData name="Anna Łazińska" userId="S::a.lazinska@czachowski.radom.pl::5b6b9add-1e63-4cb1-ba7e-b45149c1f7f7" providerId="AD" clId="Web-{87E8EF40-CB08-1D8B-5597-7D575F376D00}" dt="2021-04-25T19:14:45.165" v="924"/>
          <ac:spMkLst>
            <pc:docMk/>
            <pc:sldMk cId="1147307633" sldId="263"/>
            <ac:spMk id="11" creationId="{3AF4666D-BD98-40A5-A75F-478B982010B2}"/>
          </ac:spMkLst>
        </pc:spChg>
        <pc:spChg chg="add">
          <ac:chgData name="Anna Łazińska" userId="S::a.lazinska@czachowski.radom.pl::5b6b9add-1e63-4cb1-ba7e-b45149c1f7f7" providerId="AD" clId="Web-{87E8EF40-CB08-1D8B-5597-7D575F376D00}" dt="2021-04-25T19:14:45.165" v="924"/>
          <ac:spMkLst>
            <pc:docMk/>
            <pc:sldMk cId="1147307633" sldId="263"/>
            <ac:spMk id="13" creationId="{68680585-71F9-4721-A998-4974171D2EB4}"/>
          </ac:spMkLst>
        </pc:spChg>
        <pc:spChg chg="add">
          <ac:chgData name="Anna Łazińska" userId="S::a.lazinska@czachowski.radom.pl::5b6b9add-1e63-4cb1-ba7e-b45149c1f7f7" providerId="AD" clId="Web-{87E8EF40-CB08-1D8B-5597-7D575F376D00}" dt="2021-04-25T19:14:45.165" v="924"/>
          <ac:spMkLst>
            <pc:docMk/>
            <pc:sldMk cId="1147307633" sldId="263"/>
            <ac:spMk id="15" creationId="{12BC95C2-2EEC-4F59-ABA8-660B0D059CCF}"/>
          </ac:spMkLst>
        </pc:spChg>
        <pc:spChg chg="add">
          <ac:chgData name="Anna Łazińska" userId="S::a.lazinska@czachowski.radom.pl::5b6b9add-1e63-4cb1-ba7e-b45149c1f7f7" providerId="AD" clId="Web-{87E8EF40-CB08-1D8B-5597-7D575F376D00}" dt="2021-04-25T19:14:45.165" v="924"/>
          <ac:spMkLst>
            <pc:docMk/>
            <pc:sldMk cId="1147307633" sldId="263"/>
            <ac:spMk id="35" creationId="{3A6C273A-38F2-4D34-98BF-47B248862B76}"/>
          </ac:spMkLst>
        </pc:spChg>
        <pc:spChg chg="add">
          <ac:chgData name="Anna Łazińska" userId="S::a.lazinska@czachowski.radom.pl::5b6b9add-1e63-4cb1-ba7e-b45149c1f7f7" providerId="AD" clId="Web-{87E8EF40-CB08-1D8B-5597-7D575F376D00}" dt="2021-04-25T19:14:45.165" v="924"/>
          <ac:spMkLst>
            <pc:docMk/>
            <pc:sldMk cId="1147307633" sldId="263"/>
            <ac:spMk id="37" creationId="{2E2CF659-EE5D-432C-B47F-10AC4A48A347}"/>
          </ac:spMkLst>
        </pc:spChg>
        <pc:spChg chg="add">
          <ac:chgData name="Anna Łazińska" userId="S::a.lazinska@czachowski.radom.pl::5b6b9add-1e63-4cb1-ba7e-b45149c1f7f7" providerId="AD" clId="Web-{87E8EF40-CB08-1D8B-5597-7D575F376D00}" dt="2021-04-25T19:14:45.165" v="924"/>
          <ac:spMkLst>
            <pc:docMk/>
            <pc:sldMk cId="1147307633" sldId="263"/>
            <ac:spMk id="39" creationId="{683AA549-1F0C-46E0-AAD8-DC3DC6CA6181}"/>
          </ac:spMkLst>
        </pc:spChg>
        <pc:spChg chg="add">
          <ac:chgData name="Anna Łazińska" userId="S::a.lazinska@czachowski.radom.pl::5b6b9add-1e63-4cb1-ba7e-b45149c1f7f7" providerId="AD" clId="Web-{87E8EF40-CB08-1D8B-5597-7D575F376D00}" dt="2021-04-25T19:14:45.165" v="924"/>
          <ac:spMkLst>
            <pc:docMk/>
            <pc:sldMk cId="1147307633" sldId="263"/>
            <ac:spMk id="52" creationId="{03E51277-1095-412F-913B-8FA8021AA626}"/>
          </ac:spMkLst>
        </pc:spChg>
        <pc:grpChg chg="add">
          <ac:chgData name="Anna Łazińska" userId="S::a.lazinska@czachowski.radom.pl::5b6b9add-1e63-4cb1-ba7e-b45149c1f7f7" providerId="AD" clId="Web-{87E8EF40-CB08-1D8B-5597-7D575F376D00}" dt="2021-04-25T19:14:45.165" v="924"/>
          <ac:grpSpMkLst>
            <pc:docMk/>
            <pc:sldMk cId="1147307633" sldId="263"/>
            <ac:grpSpMk id="17" creationId="{03E9870D-4BBA-43AF-8D44-BBADF020CFF6}"/>
          </ac:grpSpMkLst>
        </pc:grpChg>
        <pc:grpChg chg="add">
          <ac:chgData name="Anna Łazińska" userId="S::a.lazinska@czachowski.radom.pl::5b6b9add-1e63-4cb1-ba7e-b45149c1f7f7" providerId="AD" clId="Web-{87E8EF40-CB08-1D8B-5597-7D575F376D00}" dt="2021-04-25T19:14:45.165" v="924"/>
          <ac:grpSpMkLst>
            <pc:docMk/>
            <pc:sldMk cId="1147307633" sldId="263"/>
            <ac:grpSpMk id="26" creationId="{C3279E8D-2BAA-4CB1-834B-09FADD54DE56}"/>
          </ac:grpSpMkLst>
        </pc:grpChg>
        <pc:grpChg chg="add">
          <ac:chgData name="Anna Łazińska" userId="S::a.lazinska@czachowski.radom.pl::5b6b9add-1e63-4cb1-ba7e-b45149c1f7f7" providerId="AD" clId="Web-{87E8EF40-CB08-1D8B-5597-7D575F376D00}" dt="2021-04-25T19:14:45.165" v="924"/>
          <ac:grpSpMkLst>
            <pc:docMk/>
            <pc:sldMk cId="1147307633" sldId="263"/>
            <ac:grpSpMk id="41" creationId="{7B2F7E43-35EC-4103-9D95-2ACDB00387CC}"/>
          </ac:grpSpMkLst>
        </pc:grpChg>
        <pc:grpChg chg="add">
          <ac:chgData name="Anna Łazińska" userId="S::a.lazinska@czachowski.radom.pl::5b6b9add-1e63-4cb1-ba7e-b45149c1f7f7" providerId="AD" clId="Web-{87E8EF40-CB08-1D8B-5597-7D575F376D00}" dt="2021-04-25T19:14:45.165" v="924"/>
          <ac:grpSpMkLst>
            <pc:docMk/>
            <pc:sldMk cId="1147307633" sldId="263"/>
            <ac:grpSpMk id="54" creationId="{96F2112D-BBBE-46A6-B66D-A3F02ED3284E}"/>
          </ac:grpSpMkLst>
        </pc:grpChg>
        <pc:grpChg chg="add">
          <ac:chgData name="Anna Łazińska" userId="S::a.lazinska@czachowski.radom.pl::5b6b9add-1e63-4cb1-ba7e-b45149c1f7f7" providerId="AD" clId="Web-{87E8EF40-CB08-1D8B-5597-7D575F376D00}" dt="2021-04-25T19:14:45.165" v="924"/>
          <ac:grpSpMkLst>
            <pc:docMk/>
            <pc:sldMk cId="1147307633" sldId="263"/>
            <ac:grpSpMk id="74" creationId="{DDB99EF5-8801-40E2-83D3-196FADCBBA7F}"/>
          </ac:grpSpMkLst>
        </pc:grpChg>
        <pc:picChg chg="add mod ord">
          <ac:chgData name="Anna Łazińska" userId="S::a.lazinska@czachowski.radom.pl::5b6b9add-1e63-4cb1-ba7e-b45149c1f7f7" providerId="AD" clId="Web-{87E8EF40-CB08-1D8B-5597-7D575F376D00}" dt="2021-04-25T19:14:45.165" v="924"/>
          <ac:picMkLst>
            <pc:docMk/>
            <pc:sldMk cId="1147307633" sldId="263"/>
            <ac:picMk id="4" creationId="{EA07A7D4-981C-4CDF-9F9B-954D635201BE}"/>
          </ac:picMkLst>
        </pc:picChg>
      </pc:sldChg>
      <pc:sldChg chg="delSp modSp new modTransition">
        <pc:chgData name="Anna Łazińska" userId="S::a.lazinska@czachowski.radom.pl::5b6b9add-1e63-4cb1-ba7e-b45149c1f7f7" providerId="AD" clId="Web-{87E8EF40-CB08-1D8B-5597-7D575F376D00}" dt="2021-04-25T19:33:10.842" v="1169"/>
        <pc:sldMkLst>
          <pc:docMk/>
          <pc:sldMk cId="2112499521" sldId="264"/>
        </pc:sldMkLst>
        <pc:spChg chg="del">
          <ac:chgData name="Anna Łazińska" userId="S::a.lazinska@czachowski.radom.pl::5b6b9add-1e63-4cb1-ba7e-b45149c1f7f7" providerId="AD" clId="Web-{87E8EF40-CB08-1D8B-5597-7D575F376D00}" dt="2021-04-25T19:15:10.994" v="927"/>
          <ac:spMkLst>
            <pc:docMk/>
            <pc:sldMk cId="2112499521" sldId="264"/>
            <ac:spMk id="2" creationId="{57F89F1A-B32D-4B6D-ACF9-1A63F404317C}"/>
          </ac:spMkLst>
        </pc:spChg>
        <pc:spChg chg="mod">
          <ac:chgData name="Anna Łazińska" userId="S::a.lazinska@czachowski.radom.pl::5b6b9add-1e63-4cb1-ba7e-b45149c1f7f7" providerId="AD" clId="Web-{87E8EF40-CB08-1D8B-5597-7D575F376D00}" dt="2021-04-25T19:33:08.967" v="1168" actId="20577"/>
          <ac:spMkLst>
            <pc:docMk/>
            <pc:sldMk cId="2112499521" sldId="264"/>
            <ac:spMk id="3" creationId="{6F953390-4D7B-4ACC-892F-C9AEA436091D}"/>
          </ac:spMkLst>
        </pc:spChg>
      </pc:sldChg>
      <pc:sldChg chg="addSp delSp modSp new mod modTransition setBg">
        <pc:chgData name="Anna Łazińska" userId="S::a.lazinska@czachowski.radom.pl::5b6b9add-1e63-4cb1-ba7e-b45149c1f7f7" providerId="AD" clId="Web-{87E8EF40-CB08-1D8B-5597-7D575F376D00}" dt="2021-04-25T19:39:19.114" v="1397" actId="20577"/>
        <pc:sldMkLst>
          <pc:docMk/>
          <pc:sldMk cId="1609315423" sldId="265"/>
        </pc:sldMkLst>
        <pc:spChg chg="mod ord">
          <ac:chgData name="Anna Łazińska" userId="S::a.lazinska@czachowski.radom.pl::5b6b9add-1e63-4cb1-ba7e-b45149c1f7f7" providerId="AD" clId="Web-{87E8EF40-CB08-1D8B-5597-7D575F376D00}" dt="2021-04-25T19:33:58.890" v="1193"/>
          <ac:spMkLst>
            <pc:docMk/>
            <pc:sldMk cId="1609315423" sldId="265"/>
            <ac:spMk id="2" creationId="{C77546F7-92A4-469B-A13C-C9EC67BD6210}"/>
          </ac:spMkLst>
        </pc:spChg>
        <pc:spChg chg="del">
          <ac:chgData name="Anna Łazińska" userId="S::a.lazinska@czachowski.radom.pl::5b6b9add-1e63-4cb1-ba7e-b45149c1f7f7" providerId="AD" clId="Web-{87E8EF40-CB08-1D8B-5597-7D575F376D00}" dt="2021-04-25T19:33:42.905" v="1171"/>
          <ac:spMkLst>
            <pc:docMk/>
            <pc:sldMk cId="1609315423" sldId="265"/>
            <ac:spMk id="3" creationId="{68788F4D-EBF3-4B20-8074-E1A52E736263}"/>
          </ac:spMkLst>
        </pc:spChg>
        <pc:spChg chg="add mod">
          <ac:chgData name="Anna Łazińska" userId="S::a.lazinska@czachowski.radom.pl::5b6b9add-1e63-4cb1-ba7e-b45149c1f7f7" providerId="AD" clId="Web-{87E8EF40-CB08-1D8B-5597-7D575F376D00}" dt="2021-04-25T19:39:19.114" v="1397" actId="20577"/>
          <ac:spMkLst>
            <pc:docMk/>
            <pc:sldMk cId="1609315423" sldId="265"/>
            <ac:spMk id="8" creationId="{90183529-C681-4B20-AD85-6154674D0378}"/>
          </ac:spMkLst>
        </pc:spChg>
        <pc:spChg chg="add">
          <ac:chgData name="Anna Łazińska" userId="S::a.lazinska@czachowski.radom.pl::5b6b9add-1e63-4cb1-ba7e-b45149c1f7f7" providerId="AD" clId="Web-{87E8EF40-CB08-1D8B-5597-7D575F376D00}" dt="2021-04-25T19:33:58.890" v="1193"/>
          <ac:spMkLst>
            <pc:docMk/>
            <pc:sldMk cId="1609315423" sldId="265"/>
            <ac:spMk id="11" creationId="{8651CFA9-6065-4243-AC48-858E359780B1}"/>
          </ac:spMkLst>
        </pc:spChg>
        <pc:spChg chg="add">
          <ac:chgData name="Anna Łazińska" userId="S::a.lazinska@czachowski.radom.pl::5b6b9add-1e63-4cb1-ba7e-b45149c1f7f7" providerId="AD" clId="Web-{87E8EF40-CB08-1D8B-5597-7D575F376D00}" dt="2021-04-25T19:33:58.890" v="1193"/>
          <ac:spMkLst>
            <pc:docMk/>
            <pc:sldMk cId="1609315423" sldId="265"/>
            <ac:spMk id="13" creationId="{37962AE0-6A1C-4B76-9D52-10E5E6D7D3BB}"/>
          </ac:spMkLst>
        </pc:spChg>
        <pc:spChg chg="add">
          <ac:chgData name="Anna Łazińska" userId="S::a.lazinska@czachowski.radom.pl::5b6b9add-1e63-4cb1-ba7e-b45149c1f7f7" providerId="AD" clId="Web-{87E8EF40-CB08-1D8B-5597-7D575F376D00}" dt="2021-04-25T19:33:58.890" v="1193"/>
          <ac:spMkLst>
            <pc:docMk/>
            <pc:sldMk cId="1609315423" sldId="265"/>
            <ac:spMk id="15" creationId="{16E12301-1C96-4D15-9838-D5B894B22365}"/>
          </ac:spMkLst>
        </pc:spChg>
        <pc:grpChg chg="add">
          <ac:chgData name="Anna Łazińska" userId="S::a.lazinska@czachowski.radom.pl::5b6b9add-1e63-4cb1-ba7e-b45149c1f7f7" providerId="AD" clId="Web-{87E8EF40-CB08-1D8B-5597-7D575F376D00}" dt="2021-04-25T19:33:58.890" v="1193"/>
          <ac:grpSpMkLst>
            <pc:docMk/>
            <pc:sldMk cId="1609315423" sldId="265"/>
            <ac:grpSpMk id="17" creationId="{D7A5FD75-4B35-4162-9304-569491255811}"/>
          </ac:grpSpMkLst>
        </pc:grpChg>
        <pc:grpChg chg="add">
          <ac:chgData name="Anna Łazińska" userId="S::a.lazinska@czachowski.radom.pl::5b6b9add-1e63-4cb1-ba7e-b45149c1f7f7" providerId="AD" clId="Web-{87E8EF40-CB08-1D8B-5597-7D575F376D00}" dt="2021-04-25T19:33:58.890" v="1193"/>
          <ac:grpSpMkLst>
            <pc:docMk/>
            <pc:sldMk cId="1609315423" sldId="265"/>
            <ac:grpSpMk id="26" creationId="{34676384-D846-461C-B8F3-BDB849B4A408}"/>
          </ac:grpSpMkLst>
        </pc:grpChg>
        <pc:picChg chg="add mod ord">
          <ac:chgData name="Anna Łazińska" userId="S::a.lazinska@czachowski.radom.pl::5b6b9add-1e63-4cb1-ba7e-b45149c1f7f7" providerId="AD" clId="Web-{87E8EF40-CB08-1D8B-5597-7D575F376D00}" dt="2021-04-25T19:33:58.890" v="1193"/>
          <ac:picMkLst>
            <pc:docMk/>
            <pc:sldMk cId="1609315423" sldId="265"/>
            <ac:picMk id="4" creationId="{3DF4BC24-4EC8-4DB7-8611-39AF24341E96}"/>
          </ac:picMkLst>
        </pc:picChg>
      </pc:sldChg>
      <pc:sldChg chg="addSp delSp modSp new mod modTransition setBg">
        <pc:chgData name="Anna Łazińska" userId="S::a.lazinska@czachowski.radom.pl::5b6b9add-1e63-4cb1-ba7e-b45149c1f7f7" providerId="AD" clId="Web-{87E8EF40-CB08-1D8B-5597-7D575F376D00}" dt="2021-04-25T19:41:07.226" v="1403"/>
        <pc:sldMkLst>
          <pc:docMk/>
          <pc:sldMk cId="3651538108" sldId="266"/>
        </pc:sldMkLst>
        <pc:spChg chg="mod ord">
          <ac:chgData name="Anna Łazińska" userId="S::a.lazinska@czachowski.radom.pl::5b6b9add-1e63-4cb1-ba7e-b45149c1f7f7" providerId="AD" clId="Web-{87E8EF40-CB08-1D8B-5597-7D575F376D00}" dt="2021-04-25T19:36:36.533" v="1300" actId="20577"/>
          <ac:spMkLst>
            <pc:docMk/>
            <pc:sldMk cId="3651538108" sldId="266"/>
            <ac:spMk id="2" creationId="{9FCC2096-0F46-486E-91F8-FDD1C3039085}"/>
          </ac:spMkLst>
        </pc:spChg>
        <pc:spChg chg="del">
          <ac:chgData name="Anna Łazińska" userId="S::a.lazinska@czachowski.radom.pl::5b6b9add-1e63-4cb1-ba7e-b45149c1f7f7" providerId="AD" clId="Web-{87E8EF40-CB08-1D8B-5597-7D575F376D00}" dt="2021-04-25T19:36:15.986" v="1287"/>
          <ac:spMkLst>
            <pc:docMk/>
            <pc:sldMk cId="3651538108" sldId="266"/>
            <ac:spMk id="3" creationId="{C85F3A5A-B136-4D66-89DF-271411C93425}"/>
          </ac:spMkLst>
        </pc:spChg>
        <pc:spChg chg="add mod">
          <ac:chgData name="Anna Łazińska" userId="S::a.lazinska@czachowski.radom.pl::5b6b9add-1e63-4cb1-ba7e-b45149c1f7f7" providerId="AD" clId="Web-{87E8EF40-CB08-1D8B-5597-7D575F376D00}" dt="2021-04-25T19:39:45.068" v="1400" actId="20577"/>
          <ac:spMkLst>
            <pc:docMk/>
            <pc:sldMk cId="3651538108" sldId="266"/>
            <ac:spMk id="8" creationId="{93AE51E4-FE2A-4F58-B2A5-ACC1AC41965A}"/>
          </ac:spMkLst>
        </pc:spChg>
        <pc:spChg chg="add">
          <ac:chgData name="Anna Łazińska" userId="S::a.lazinska@czachowski.radom.pl::5b6b9add-1e63-4cb1-ba7e-b45149c1f7f7" providerId="AD" clId="Web-{87E8EF40-CB08-1D8B-5597-7D575F376D00}" dt="2021-04-25T19:36:20.517" v="1288"/>
          <ac:spMkLst>
            <pc:docMk/>
            <pc:sldMk cId="3651538108" sldId="266"/>
            <ac:spMk id="11" creationId="{8651CFA9-6065-4243-AC48-858E359780B1}"/>
          </ac:spMkLst>
        </pc:spChg>
        <pc:spChg chg="add">
          <ac:chgData name="Anna Łazińska" userId="S::a.lazinska@czachowski.radom.pl::5b6b9add-1e63-4cb1-ba7e-b45149c1f7f7" providerId="AD" clId="Web-{87E8EF40-CB08-1D8B-5597-7D575F376D00}" dt="2021-04-25T19:36:20.517" v="1288"/>
          <ac:spMkLst>
            <pc:docMk/>
            <pc:sldMk cId="3651538108" sldId="266"/>
            <ac:spMk id="13" creationId="{37962AE0-6A1C-4B76-9D52-10E5E6D7D3BB}"/>
          </ac:spMkLst>
        </pc:spChg>
        <pc:spChg chg="add">
          <ac:chgData name="Anna Łazińska" userId="S::a.lazinska@czachowski.radom.pl::5b6b9add-1e63-4cb1-ba7e-b45149c1f7f7" providerId="AD" clId="Web-{87E8EF40-CB08-1D8B-5597-7D575F376D00}" dt="2021-04-25T19:36:20.517" v="1288"/>
          <ac:spMkLst>
            <pc:docMk/>
            <pc:sldMk cId="3651538108" sldId="266"/>
            <ac:spMk id="15" creationId="{16E12301-1C96-4D15-9838-D5B894B22365}"/>
          </ac:spMkLst>
        </pc:spChg>
        <pc:grpChg chg="add">
          <ac:chgData name="Anna Łazińska" userId="S::a.lazinska@czachowski.radom.pl::5b6b9add-1e63-4cb1-ba7e-b45149c1f7f7" providerId="AD" clId="Web-{87E8EF40-CB08-1D8B-5597-7D575F376D00}" dt="2021-04-25T19:36:20.517" v="1288"/>
          <ac:grpSpMkLst>
            <pc:docMk/>
            <pc:sldMk cId="3651538108" sldId="266"/>
            <ac:grpSpMk id="17" creationId="{D7A5FD75-4B35-4162-9304-569491255811}"/>
          </ac:grpSpMkLst>
        </pc:grpChg>
        <pc:grpChg chg="add">
          <ac:chgData name="Anna Łazińska" userId="S::a.lazinska@czachowski.radom.pl::5b6b9add-1e63-4cb1-ba7e-b45149c1f7f7" providerId="AD" clId="Web-{87E8EF40-CB08-1D8B-5597-7D575F376D00}" dt="2021-04-25T19:36:20.517" v="1288"/>
          <ac:grpSpMkLst>
            <pc:docMk/>
            <pc:sldMk cId="3651538108" sldId="266"/>
            <ac:grpSpMk id="26" creationId="{34676384-D846-461C-B8F3-BDB849B4A408}"/>
          </ac:grpSpMkLst>
        </pc:grpChg>
        <pc:picChg chg="add mod ord">
          <ac:chgData name="Anna Łazińska" userId="S::a.lazinska@czachowski.radom.pl::5b6b9add-1e63-4cb1-ba7e-b45149c1f7f7" providerId="AD" clId="Web-{87E8EF40-CB08-1D8B-5597-7D575F376D00}" dt="2021-04-25T19:36:20.517" v="1288"/>
          <ac:picMkLst>
            <pc:docMk/>
            <pc:sldMk cId="3651538108" sldId="266"/>
            <ac:picMk id="4" creationId="{145326C2-3FE7-47E4-BBE8-4CB6FEFEBB84}"/>
          </ac:picMkLst>
        </pc:picChg>
      </pc:sldChg>
      <pc:sldChg chg="addSp delSp modSp new mod modTransition setBg">
        <pc:chgData name="Anna Łazińska" userId="S::a.lazinska@czachowski.radom.pl::5b6b9add-1e63-4cb1-ba7e-b45149c1f7f7" providerId="AD" clId="Web-{87E8EF40-CB08-1D8B-5597-7D575F376D00}" dt="2021-04-25T19:48:23.016" v="1418"/>
        <pc:sldMkLst>
          <pc:docMk/>
          <pc:sldMk cId="532255335" sldId="267"/>
        </pc:sldMkLst>
        <pc:spChg chg="mod ord">
          <ac:chgData name="Anna Łazińska" userId="S::a.lazinska@czachowski.radom.pl::5b6b9add-1e63-4cb1-ba7e-b45149c1f7f7" providerId="AD" clId="Web-{87E8EF40-CB08-1D8B-5597-7D575F376D00}" dt="2021-04-25T19:46:54.843" v="1414" actId="20577"/>
          <ac:spMkLst>
            <pc:docMk/>
            <pc:sldMk cId="532255335" sldId="267"/>
            <ac:spMk id="2" creationId="{C4168542-EC4F-443B-97E8-7B552E55550F}"/>
          </ac:spMkLst>
        </pc:spChg>
        <pc:spChg chg="del">
          <ac:chgData name="Anna Łazińska" userId="S::a.lazinska@czachowski.radom.pl::5b6b9add-1e63-4cb1-ba7e-b45149c1f7f7" providerId="AD" clId="Web-{87E8EF40-CB08-1D8B-5597-7D575F376D00}" dt="2021-04-25T19:41:06.304" v="1402"/>
          <ac:spMkLst>
            <pc:docMk/>
            <pc:sldMk cId="532255335" sldId="267"/>
            <ac:spMk id="3" creationId="{B4EC0533-5E7E-4B59-B9BD-157F470282F0}"/>
          </ac:spMkLst>
        </pc:spChg>
        <pc:spChg chg="add mod">
          <ac:chgData name="Anna Łazińska" userId="S::a.lazinska@czachowski.radom.pl::5b6b9add-1e63-4cb1-ba7e-b45149c1f7f7" providerId="AD" clId="Web-{87E8EF40-CB08-1D8B-5597-7D575F376D00}" dt="2021-04-25T19:48:18.891" v="1417" actId="20577"/>
          <ac:spMkLst>
            <pc:docMk/>
            <pc:sldMk cId="532255335" sldId="267"/>
            <ac:spMk id="8" creationId="{777AA018-C284-4E09-8C1F-66861724DFAA}"/>
          </ac:spMkLst>
        </pc:spChg>
        <pc:spChg chg="add">
          <ac:chgData name="Anna Łazińska" userId="S::a.lazinska@czachowski.radom.pl::5b6b9add-1e63-4cb1-ba7e-b45149c1f7f7" providerId="AD" clId="Web-{87E8EF40-CB08-1D8B-5597-7D575F376D00}" dt="2021-04-25T19:41:18.492" v="1404"/>
          <ac:spMkLst>
            <pc:docMk/>
            <pc:sldMk cId="532255335" sldId="267"/>
            <ac:spMk id="11" creationId="{8651CFA9-6065-4243-AC48-858E359780B1}"/>
          </ac:spMkLst>
        </pc:spChg>
        <pc:spChg chg="add">
          <ac:chgData name="Anna Łazińska" userId="S::a.lazinska@czachowski.radom.pl::5b6b9add-1e63-4cb1-ba7e-b45149c1f7f7" providerId="AD" clId="Web-{87E8EF40-CB08-1D8B-5597-7D575F376D00}" dt="2021-04-25T19:41:18.492" v="1404"/>
          <ac:spMkLst>
            <pc:docMk/>
            <pc:sldMk cId="532255335" sldId="267"/>
            <ac:spMk id="13" creationId="{37962AE0-6A1C-4B76-9D52-10E5E6D7D3BB}"/>
          </ac:spMkLst>
        </pc:spChg>
        <pc:spChg chg="add">
          <ac:chgData name="Anna Łazińska" userId="S::a.lazinska@czachowski.radom.pl::5b6b9add-1e63-4cb1-ba7e-b45149c1f7f7" providerId="AD" clId="Web-{87E8EF40-CB08-1D8B-5597-7D575F376D00}" dt="2021-04-25T19:41:18.492" v="1404"/>
          <ac:spMkLst>
            <pc:docMk/>
            <pc:sldMk cId="532255335" sldId="267"/>
            <ac:spMk id="15" creationId="{16E12301-1C96-4D15-9838-D5B894B22365}"/>
          </ac:spMkLst>
        </pc:spChg>
        <pc:grpChg chg="add">
          <ac:chgData name="Anna Łazińska" userId="S::a.lazinska@czachowski.radom.pl::5b6b9add-1e63-4cb1-ba7e-b45149c1f7f7" providerId="AD" clId="Web-{87E8EF40-CB08-1D8B-5597-7D575F376D00}" dt="2021-04-25T19:41:18.492" v="1404"/>
          <ac:grpSpMkLst>
            <pc:docMk/>
            <pc:sldMk cId="532255335" sldId="267"/>
            <ac:grpSpMk id="17" creationId="{D7A5FD75-4B35-4162-9304-569491255811}"/>
          </ac:grpSpMkLst>
        </pc:grpChg>
        <pc:grpChg chg="add">
          <ac:chgData name="Anna Łazińska" userId="S::a.lazinska@czachowski.radom.pl::5b6b9add-1e63-4cb1-ba7e-b45149c1f7f7" providerId="AD" clId="Web-{87E8EF40-CB08-1D8B-5597-7D575F376D00}" dt="2021-04-25T19:41:18.492" v="1404"/>
          <ac:grpSpMkLst>
            <pc:docMk/>
            <pc:sldMk cId="532255335" sldId="267"/>
            <ac:grpSpMk id="26" creationId="{34676384-D846-461C-B8F3-BDB849B4A408}"/>
          </ac:grpSpMkLst>
        </pc:grpChg>
        <pc:picChg chg="add mod ord">
          <ac:chgData name="Anna Łazińska" userId="S::a.lazinska@czachowski.radom.pl::5b6b9add-1e63-4cb1-ba7e-b45149c1f7f7" providerId="AD" clId="Web-{87E8EF40-CB08-1D8B-5597-7D575F376D00}" dt="2021-04-25T19:41:18.492" v="1404"/>
          <ac:picMkLst>
            <pc:docMk/>
            <pc:sldMk cId="532255335" sldId="267"/>
            <ac:picMk id="4" creationId="{E3D90119-D81E-493F-A61F-470C38AB46E8}"/>
          </ac:picMkLst>
        </pc:picChg>
      </pc:sldChg>
      <pc:sldChg chg="addSp delSp modSp new mod modTransition setBg">
        <pc:chgData name="Anna Łazińska" userId="S::a.lazinska@czachowski.radom.pl::5b6b9add-1e63-4cb1-ba7e-b45149c1f7f7" providerId="AD" clId="Web-{87E8EF40-CB08-1D8B-5597-7D575F376D00}" dt="2021-04-25T19:55:18.446" v="1562" actId="20577"/>
        <pc:sldMkLst>
          <pc:docMk/>
          <pc:sldMk cId="3337574561" sldId="268"/>
        </pc:sldMkLst>
        <pc:spChg chg="mod ord">
          <ac:chgData name="Anna Łazińska" userId="S::a.lazinska@czachowski.radom.pl::5b6b9add-1e63-4cb1-ba7e-b45149c1f7f7" providerId="AD" clId="Web-{87E8EF40-CB08-1D8B-5597-7D575F376D00}" dt="2021-04-25T19:52:53.599" v="1426" actId="20577"/>
          <ac:spMkLst>
            <pc:docMk/>
            <pc:sldMk cId="3337574561" sldId="268"/>
            <ac:spMk id="2" creationId="{DC0694BA-AAB5-4C3B-9767-3FA7614370C4}"/>
          </ac:spMkLst>
        </pc:spChg>
        <pc:spChg chg="del">
          <ac:chgData name="Anna Łazińska" userId="S::a.lazinska@czachowski.radom.pl::5b6b9add-1e63-4cb1-ba7e-b45149c1f7f7" providerId="AD" clId="Web-{87E8EF40-CB08-1D8B-5597-7D575F376D00}" dt="2021-04-25T19:49:48.408" v="1420"/>
          <ac:spMkLst>
            <pc:docMk/>
            <pc:sldMk cId="3337574561" sldId="268"/>
            <ac:spMk id="3" creationId="{59A9DADC-A7DC-4610-B64C-D13CA1978D45}"/>
          </ac:spMkLst>
        </pc:spChg>
        <pc:spChg chg="add mod">
          <ac:chgData name="Anna Łazińska" userId="S::a.lazinska@czachowski.radom.pl::5b6b9add-1e63-4cb1-ba7e-b45149c1f7f7" providerId="AD" clId="Web-{87E8EF40-CB08-1D8B-5597-7D575F376D00}" dt="2021-04-25T19:55:18.446" v="1562" actId="20577"/>
          <ac:spMkLst>
            <pc:docMk/>
            <pc:sldMk cId="3337574561" sldId="268"/>
            <ac:spMk id="8" creationId="{25171F7A-E196-4BEB-9E4E-2620944E6E1E}"/>
          </ac:spMkLst>
        </pc:spChg>
        <pc:spChg chg="add">
          <ac:chgData name="Anna Łazińska" userId="S::a.lazinska@czachowski.radom.pl::5b6b9add-1e63-4cb1-ba7e-b45149c1f7f7" providerId="AD" clId="Web-{87E8EF40-CB08-1D8B-5597-7D575F376D00}" dt="2021-04-25T19:49:54.346" v="1421"/>
          <ac:spMkLst>
            <pc:docMk/>
            <pc:sldMk cId="3337574561" sldId="268"/>
            <ac:spMk id="11" creationId="{8651CFA9-6065-4243-AC48-858E359780B1}"/>
          </ac:spMkLst>
        </pc:spChg>
        <pc:spChg chg="add">
          <ac:chgData name="Anna Łazińska" userId="S::a.lazinska@czachowski.radom.pl::5b6b9add-1e63-4cb1-ba7e-b45149c1f7f7" providerId="AD" clId="Web-{87E8EF40-CB08-1D8B-5597-7D575F376D00}" dt="2021-04-25T19:49:54.346" v="1421"/>
          <ac:spMkLst>
            <pc:docMk/>
            <pc:sldMk cId="3337574561" sldId="268"/>
            <ac:spMk id="13" creationId="{37962AE0-6A1C-4B76-9D52-10E5E6D7D3BB}"/>
          </ac:spMkLst>
        </pc:spChg>
        <pc:spChg chg="add">
          <ac:chgData name="Anna Łazińska" userId="S::a.lazinska@czachowski.radom.pl::5b6b9add-1e63-4cb1-ba7e-b45149c1f7f7" providerId="AD" clId="Web-{87E8EF40-CB08-1D8B-5597-7D575F376D00}" dt="2021-04-25T19:49:54.346" v="1421"/>
          <ac:spMkLst>
            <pc:docMk/>
            <pc:sldMk cId="3337574561" sldId="268"/>
            <ac:spMk id="15" creationId="{16E12301-1C96-4D15-9838-D5B894B22365}"/>
          </ac:spMkLst>
        </pc:spChg>
        <pc:grpChg chg="add">
          <ac:chgData name="Anna Łazińska" userId="S::a.lazinska@czachowski.radom.pl::5b6b9add-1e63-4cb1-ba7e-b45149c1f7f7" providerId="AD" clId="Web-{87E8EF40-CB08-1D8B-5597-7D575F376D00}" dt="2021-04-25T19:49:54.346" v="1421"/>
          <ac:grpSpMkLst>
            <pc:docMk/>
            <pc:sldMk cId="3337574561" sldId="268"/>
            <ac:grpSpMk id="17" creationId="{D7A5FD75-4B35-4162-9304-569491255811}"/>
          </ac:grpSpMkLst>
        </pc:grpChg>
        <pc:grpChg chg="add">
          <ac:chgData name="Anna Łazińska" userId="S::a.lazinska@czachowski.radom.pl::5b6b9add-1e63-4cb1-ba7e-b45149c1f7f7" providerId="AD" clId="Web-{87E8EF40-CB08-1D8B-5597-7D575F376D00}" dt="2021-04-25T19:49:54.346" v="1421"/>
          <ac:grpSpMkLst>
            <pc:docMk/>
            <pc:sldMk cId="3337574561" sldId="268"/>
            <ac:grpSpMk id="26" creationId="{34676384-D846-461C-B8F3-BDB849B4A408}"/>
          </ac:grpSpMkLst>
        </pc:grpChg>
        <pc:picChg chg="add mod ord">
          <ac:chgData name="Anna Łazińska" userId="S::a.lazinska@czachowski.radom.pl::5b6b9add-1e63-4cb1-ba7e-b45149c1f7f7" providerId="AD" clId="Web-{87E8EF40-CB08-1D8B-5597-7D575F376D00}" dt="2021-04-25T19:49:54.346" v="1421"/>
          <ac:picMkLst>
            <pc:docMk/>
            <pc:sldMk cId="3337574561" sldId="268"/>
            <ac:picMk id="4" creationId="{4116E091-99A5-4C55-8A3E-F58AF45E510E}"/>
          </ac:picMkLst>
        </pc:picChg>
      </pc:sldChg>
      <pc:sldChg chg="addSp delSp modSp new mod ord modTransition setBg">
        <pc:chgData name="Anna Łazińska" userId="S::a.lazinska@czachowski.radom.pl::5b6b9add-1e63-4cb1-ba7e-b45149c1f7f7" providerId="AD" clId="Web-{87E8EF40-CB08-1D8B-5597-7D575F376D00}" dt="2021-04-25T19:57:57.840" v="1703"/>
        <pc:sldMkLst>
          <pc:docMk/>
          <pc:sldMk cId="500487609" sldId="269"/>
        </pc:sldMkLst>
        <pc:spChg chg="mod ord">
          <ac:chgData name="Anna Łazińska" userId="S::a.lazinska@czachowski.radom.pl::5b6b9add-1e63-4cb1-ba7e-b45149c1f7f7" providerId="AD" clId="Web-{87E8EF40-CB08-1D8B-5597-7D575F376D00}" dt="2021-04-25T19:55:41.743" v="1576" actId="20577"/>
          <ac:spMkLst>
            <pc:docMk/>
            <pc:sldMk cId="500487609" sldId="269"/>
            <ac:spMk id="2" creationId="{6178A1D9-0F0B-4969-B627-0EEBEE05E73A}"/>
          </ac:spMkLst>
        </pc:spChg>
        <pc:spChg chg="del">
          <ac:chgData name="Anna Łazińska" userId="S::a.lazinska@czachowski.radom.pl::5b6b9add-1e63-4cb1-ba7e-b45149c1f7f7" providerId="AD" clId="Web-{87E8EF40-CB08-1D8B-5597-7D575F376D00}" dt="2021-04-25T19:55:31.977" v="1564"/>
          <ac:spMkLst>
            <pc:docMk/>
            <pc:sldMk cId="500487609" sldId="269"/>
            <ac:spMk id="3" creationId="{D13C5949-9369-45F5-AB91-D015000349D3}"/>
          </ac:spMkLst>
        </pc:spChg>
        <pc:spChg chg="add mod">
          <ac:chgData name="Anna Łazińska" userId="S::a.lazinska@czachowski.radom.pl::5b6b9add-1e63-4cb1-ba7e-b45149c1f7f7" providerId="AD" clId="Web-{87E8EF40-CB08-1D8B-5597-7D575F376D00}" dt="2021-04-25T19:57:55.449" v="1702" actId="20577"/>
          <ac:spMkLst>
            <pc:docMk/>
            <pc:sldMk cId="500487609" sldId="269"/>
            <ac:spMk id="8" creationId="{40AF9BB2-E64B-4F82-990F-60DAFF5AA268}"/>
          </ac:spMkLst>
        </pc:spChg>
        <pc:spChg chg="add">
          <ac:chgData name="Anna Łazińska" userId="S::a.lazinska@czachowski.radom.pl::5b6b9add-1e63-4cb1-ba7e-b45149c1f7f7" providerId="AD" clId="Web-{87E8EF40-CB08-1D8B-5597-7D575F376D00}" dt="2021-04-25T19:55:33.899" v="1565"/>
          <ac:spMkLst>
            <pc:docMk/>
            <pc:sldMk cId="500487609" sldId="269"/>
            <ac:spMk id="11" creationId="{8651CFA9-6065-4243-AC48-858E359780B1}"/>
          </ac:spMkLst>
        </pc:spChg>
        <pc:spChg chg="add">
          <ac:chgData name="Anna Łazińska" userId="S::a.lazinska@czachowski.radom.pl::5b6b9add-1e63-4cb1-ba7e-b45149c1f7f7" providerId="AD" clId="Web-{87E8EF40-CB08-1D8B-5597-7D575F376D00}" dt="2021-04-25T19:55:33.899" v="1565"/>
          <ac:spMkLst>
            <pc:docMk/>
            <pc:sldMk cId="500487609" sldId="269"/>
            <ac:spMk id="13" creationId="{37962AE0-6A1C-4B76-9D52-10E5E6D7D3BB}"/>
          </ac:spMkLst>
        </pc:spChg>
        <pc:spChg chg="add">
          <ac:chgData name="Anna Łazińska" userId="S::a.lazinska@czachowski.radom.pl::5b6b9add-1e63-4cb1-ba7e-b45149c1f7f7" providerId="AD" clId="Web-{87E8EF40-CB08-1D8B-5597-7D575F376D00}" dt="2021-04-25T19:55:33.899" v="1565"/>
          <ac:spMkLst>
            <pc:docMk/>
            <pc:sldMk cId="500487609" sldId="269"/>
            <ac:spMk id="15" creationId="{16E12301-1C96-4D15-9838-D5B894B22365}"/>
          </ac:spMkLst>
        </pc:spChg>
        <pc:grpChg chg="add">
          <ac:chgData name="Anna Łazińska" userId="S::a.lazinska@czachowski.radom.pl::5b6b9add-1e63-4cb1-ba7e-b45149c1f7f7" providerId="AD" clId="Web-{87E8EF40-CB08-1D8B-5597-7D575F376D00}" dt="2021-04-25T19:55:33.899" v="1565"/>
          <ac:grpSpMkLst>
            <pc:docMk/>
            <pc:sldMk cId="500487609" sldId="269"/>
            <ac:grpSpMk id="17" creationId="{D7A5FD75-4B35-4162-9304-569491255811}"/>
          </ac:grpSpMkLst>
        </pc:grpChg>
        <pc:grpChg chg="add">
          <ac:chgData name="Anna Łazińska" userId="S::a.lazinska@czachowski.radom.pl::5b6b9add-1e63-4cb1-ba7e-b45149c1f7f7" providerId="AD" clId="Web-{87E8EF40-CB08-1D8B-5597-7D575F376D00}" dt="2021-04-25T19:55:33.899" v="1565"/>
          <ac:grpSpMkLst>
            <pc:docMk/>
            <pc:sldMk cId="500487609" sldId="269"/>
            <ac:grpSpMk id="26" creationId="{34676384-D846-461C-B8F3-BDB849B4A408}"/>
          </ac:grpSpMkLst>
        </pc:grpChg>
        <pc:picChg chg="add mod ord">
          <ac:chgData name="Anna Łazińska" userId="S::a.lazinska@czachowski.radom.pl::5b6b9add-1e63-4cb1-ba7e-b45149c1f7f7" providerId="AD" clId="Web-{87E8EF40-CB08-1D8B-5597-7D575F376D00}" dt="2021-04-25T19:55:33.899" v="1565"/>
          <ac:picMkLst>
            <pc:docMk/>
            <pc:sldMk cId="500487609" sldId="269"/>
            <ac:picMk id="4" creationId="{235778A7-2F58-4ECE-84B2-4BB3FC4427BD}"/>
          </ac:picMkLst>
        </pc:picChg>
      </pc:sldChg>
      <pc:sldChg chg="new">
        <pc:chgData name="Anna Łazińska" userId="S::a.lazinska@czachowski.radom.pl::5b6b9add-1e63-4cb1-ba7e-b45149c1f7f7" providerId="AD" clId="Web-{87E8EF40-CB08-1D8B-5597-7D575F376D00}" dt="2021-04-25T19:58:03.215" v="1704"/>
        <pc:sldMkLst>
          <pc:docMk/>
          <pc:sldMk cId="1122054558" sldId="270"/>
        </pc:sldMkLst>
      </pc:sldChg>
    </pc:docChg>
  </pc:docChgLst>
  <pc:docChgLst>
    <pc:chgData name="Anna Łazińska" userId="S::a.lazinska@czachowski.radom.pl::5b6b9add-1e63-4cb1-ba7e-b45149c1f7f7" providerId="AD" clId="Web-{681BEDD1-6D16-9ACB-5076-474F622C56DB}"/>
    <pc:docChg chg="addSld modSld">
      <pc:chgData name="Anna Łazińska" userId="S::a.lazinska@czachowski.radom.pl::5b6b9add-1e63-4cb1-ba7e-b45149c1f7f7" providerId="AD" clId="Web-{681BEDD1-6D16-9ACB-5076-474F622C56DB}" dt="2021-04-26T05:33:18.919" v="99"/>
      <pc:docMkLst>
        <pc:docMk/>
      </pc:docMkLst>
      <pc:sldChg chg="modSp">
        <pc:chgData name="Anna Łazińska" userId="S::a.lazinska@czachowski.radom.pl::5b6b9add-1e63-4cb1-ba7e-b45149c1f7f7" providerId="AD" clId="Web-{681BEDD1-6D16-9ACB-5076-474F622C56DB}" dt="2021-04-26T05:31:00.667" v="97" actId="20577"/>
        <pc:sldMkLst>
          <pc:docMk/>
          <pc:sldMk cId="755068034" sldId="260"/>
        </pc:sldMkLst>
        <pc:spChg chg="mod">
          <ac:chgData name="Anna Łazińska" userId="S::a.lazinska@czachowski.radom.pl::5b6b9add-1e63-4cb1-ba7e-b45149c1f7f7" providerId="AD" clId="Web-{681BEDD1-6D16-9ACB-5076-474F622C56DB}" dt="2021-04-26T05:31:00.667" v="97" actId="20577"/>
          <ac:spMkLst>
            <pc:docMk/>
            <pc:sldMk cId="755068034" sldId="260"/>
            <ac:spMk id="3" creationId="{4190167B-A382-42FD-A98C-68F3DC48E285}"/>
          </ac:spMkLst>
        </pc:spChg>
      </pc:sldChg>
      <pc:sldChg chg="modSp">
        <pc:chgData name="Anna Łazińska" userId="S::a.lazinska@czachowski.radom.pl::5b6b9add-1e63-4cb1-ba7e-b45149c1f7f7" providerId="AD" clId="Web-{681BEDD1-6D16-9ACB-5076-474F622C56DB}" dt="2021-04-26T05:31:44.589" v="98" actId="20577"/>
        <pc:sldMkLst>
          <pc:docMk/>
          <pc:sldMk cId="2112499521" sldId="264"/>
        </pc:sldMkLst>
        <pc:spChg chg="mod">
          <ac:chgData name="Anna Łazińska" userId="S::a.lazinska@czachowski.radom.pl::5b6b9add-1e63-4cb1-ba7e-b45149c1f7f7" providerId="AD" clId="Web-{681BEDD1-6D16-9ACB-5076-474F622C56DB}" dt="2021-04-26T05:31:44.589" v="98" actId="20577"/>
          <ac:spMkLst>
            <pc:docMk/>
            <pc:sldMk cId="2112499521" sldId="264"/>
            <ac:spMk id="3" creationId="{6F953390-4D7B-4ACC-892F-C9AEA436091D}"/>
          </ac:spMkLst>
        </pc:spChg>
      </pc:sldChg>
      <pc:sldChg chg="addSp delSp modSp mod modTransition setBg">
        <pc:chgData name="Anna Łazińska" userId="S::a.lazinska@czachowski.radom.pl::5b6b9add-1e63-4cb1-ba7e-b45149c1f7f7" providerId="AD" clId="Web-{681BEDD1-6D16-9ACB-5076-474F622C56DB}" dt="2021-04-26T05:22:26.455" v="68"/>
        <pc:sldMkLst>
          <pc:docMk/>
          <pc:sldMk cId="1122054558" sldId="270"/>
        </pc:sldMkLst>
        <pc:spChg chg="del">
          <ac:chgData name="Anna Łazińska" userId="S::a.lazinska@czachowski.radom.pl::5b6b9add-1e63-4cb1-ba7e-b45149c1f7f7" providerId="AD" clId="Web-{681BEDD1-6D16-9ACB-5076-474F622C56DB}" dt="2021-04-26T05:19:56.593" v="0"/>
          <ac:spMkLst>
            <pc:docMk/>
            <pc:sldMk cId="1122054558" sldId="270"/>
            <ac:spMk id="2" creationId="{5E2FD70A-381F-42D1-B161-5670C01A52B6}"/>
          </ac:spMkLst>
        </pc:spChg>
        <pc:spChg chg="mod ord">
          <ac:chgData name="Anna Łazińska" userId="S::a.lazinska@czachowski.radom.pl::5b6b9add-1e63-4cb1-ba7e-b45149c1f7f7" providerId="AD" clId="Web-{681BEDD1-6D16-9ACB-5076-474F622C56DB}" dt="2021-04-26T05:22:23.424" v="67"/>
          <ac:spMkLst>
            <pc:docMk/>
            <pc:sldMk cId="1122054558" sldId="270"/>
            <ac:spMk id="3" creationId="{4A4DC2BC-C708-49B5-B0EE-9F601AA0F459}"/>
          </ac:spMkLst>
        </pc:spChg>
        <pc:spChg chg="add">
          <ac:chgData name="Anna Łazińska" userId="S::a.lazinska@czachowski.radom.pl::5b6b9add-1e63-4cb1-ba7e-b45149c1f7f7" providerId="AD" clId="Web-{681BEDD1-6D16-9ACB-5076-474F622C56DB}" dt="2021-04-26T05:22:05.205" v="64"/>
          <ac:spMkLst>
            <pc:docMk/>
            <pc:sldMk cId="1122054558" sldId="270"/>
            <ac:spMk id="9" creationId="{8651CFA9-6065-4243-AC48-858E359780B1}"/>
          </ac:spMkLst>
        </pc:spChg>
        <pc:spChg chg="add">
          <ac:chgData name="Anna Łazińska" userId="S::a.lazinska@czachowski.radom.pl::5b6b9add-1e63-4cb1-ba7e-b45149c1f7f7" providerId="AD" clId="Web-{681BEDD1-6D16-9ACB-5076-474F622C56DB}" dt="2021-04-26T05:22:05.205" v="64"/>
          <ac:spMkLst>
            <pc:docMk/>
            <pc:sldMk cId="1122054558" sldId="270"/>
            <ac:spMk id="11" creationId="{37962AE0-6A1C-4B76-9D52-10E5E6D7D3BB}"/>
          </ac:spMkLst>
        </pc:spChg>
        <pc:spChg chg="add">
          <ac:chgData name="Anna Łazińska" userId="S::a.lazinska@czachowski.radom.pl::5b6b9add-1e63-4cb1-ba7e-b45149c1f7f7" providerId="AD" clId="Web-{681BEDD1-6D16-9ACB-5076-474F622C56DB}" dt="2021-04-26T05:22:05.205" v="64"/>
          <ac:spMkLst>
            <pc:docMk/>
            <pc:sldMk cId="1122054558" sldId="270"/>
            <ac:spMk id="13" creationId="{16E12301-1C96-4D15-9838-D5B894B22365}"/>
          </ac:spMkLst>
        </pc:spChg>
        <pc:grpChg chg="add">
          <ac:chgData name="Anna Łazińska" userId="S::a.lazinska@czachowski.radom.pl::5b6b9add-1e63-4cb1-ba7e-b45149c1f7f7" providerId="AD" clId="Web-{681BEDD1-6D16-9ACB-5076-474F622C56DB}" dt="2021-04-26T05:22:05.205" v="64"/>
          <ac:grpSpMkLst>
            <pc:docMk/>
            <pc:sldMk cId="1122054558" sldId="270"/>
            <ac:grpSpMk id="15" creationId="{D7A5FD75-4B35-4162-9304-569491255811}"/>
          </ac:grpSpMkLst>
        </pc:grpChg>
        <pc:grpChg chg="add">
          <ac:chgData name="Anna Łazińska" userId="S::a.lazinska@czachowski.radom.pl::5b6b9add-1e63-4cb1-ba7e-b45149c1f7f7" providerId="AD" clId="Web-{681BEDD1-6D16-9ACB-5076-474F622C56DB}" dt="2021-04-26T05:22:05.205" v="64"/>
          <ac:grpSpMkLst>
            <pc:docMk/>
            <pc:sldMk cId="1122054558" sldId="270"/>
            <ac:grpSpMk id="24" creationId="{34676384-D846-461C-B8F3-BDB849B4A408}"/>
          </ac:grpSpMkLst>
        </pc:grpChg>
        <pc:picChg chg="add mod">
          <ac:chgData name="Anna Łazińska" userId="S::a.lazinska@czachowski.radom.pl::5b6b9add-1e63-4cb1-ba7e-b45149c1f7f7" providerId="AD" clId="Web-{681BEDD1-6D16-9ACB-5076-474F622C56DB}" dt="2021-04-26T05:22:05.205" v="64"/>
          <ac:picMkLst>
            <pc:docMk/>
            <pc:sldMk cId="1122054558" sldId="270"/>
            <ac:picMk id="4" creationId="{808F8CBC-AFB4-4EF2-88C4-A162F9833FDE}"/>
          </ac:picMkLst>
        </pc:picChg>
      </pc:sldChg>
      <pc:sldChg chg="addSp modSp new mod modTransition setBg addAnim delAnim modAnim">
        <pc:chgData name="Anna Łazińska" userId="S::a.lazinska@czachowski.radom.pl::5b6b9add-1e63-4cb1-ba7e-b45149c1f7f7" providerId="AD" clId="Web-{681BEDD1-6D16-9ACB-5076-474F622C56DB}" dt="2021-04-26T05:33:18.919" v="99"/>
        <pc:sldMkLst>
          <pc:docMk/>
          <pc:sldMk cId="284943397" sldId="271"/>
        </pc:sldMkLst>
        <pc:spChg chg="mod">
          <ac:chgData name="Anna Łazińska" userId="S::a.lazinska@czachowski.radom.pl::5b6b9add-1e63-4cb1-ba7e-b45149c1f7f7" providerId="AD" clId="Web-{681BEDD1-6D16-9ACB-5076-474F622C56DB}" dt="2021-04-26T05:23:20.018" v="92"/>
          <ac:spMkLst>
            <pc:docMk/>
            <pc:sldMk cId="284943397" sldId="271"/>
            <ac:spMk id="2" creationId="{23BA7174-9B71-47E5-BEBE-5A4B863EA109}"/>
          </ac:spMkLst>
        </pc:spChg>
        <pc:spChg chg="mod">
          <ac:chgData name="Anna Łazińska" userId="S::a.lazinska@czachowski.radom.pl::5b6b9add-1e63-4cb1-ba7e-b45149c1f7f7" providerId="AD" clId="Web-{681BEDD1-6D16-9ACB-5076-474F622C56DB}" dt="2021-04-26T05:23:20.018" v="92"/>
          <ac:spMkLst>
            <pc:docMk/>
            <pc:sldMk cId="284943397" sldId="271"/>
            <ac:spMk id="3" creationId="{3E2940F4-4BFB-4EE7-A5BB-F88548A69D1D}"/>
          </ac:spMkLst>
        </pc:spChg>
        <pc:spChg chg="add">
          <ac:chgData name="Anna Łazińska" userId="S::a.lazinska@czachowski.radom.pl::5b6b9add-1e63-4cb1-ba7e-b45149c1f7f7" providerId="AD" clId="Web-{681BEDD1-6D16-9ACB-5076-474F622C56DB}" dt="2021-04-26T05:23:20.018" v="92"/>
          <ac:spMkLst>
            <pc:docMk/>
            <pc:sldMk cId="284943397" sldId="271"/>
            <ac:spMk id="9" creationId="{247A131F-D5DE-41A5-B4CF-4F345319B40B}"/>
          </ac:spMkLst>
        </pc:spChg>
        <pc:spChg chg="add">
          <ac:chgData name="Anna Łazińska" userId="S::a.lazinska@czachowski.radom.pl::5b6b9add-1e63-4cb1-ba7e-b45149c1f7f7" providerId="AD" clId="Web-{681BEDD1-6D16-9ACB-5076-474F622C56DB}" dt="2021-04-26T05:23:20.018" v="92"/>
          <ac:spMkLst>
            <pc:docMk/>
            <pc:sldMk cId="284943397" sldId="271"/>
            <ac:spMk id="11" creationId="{3AF4666D-BD98-40A5-A75F-478B982010B2}"/>
          </ac:spMkLst>
        </pc:spChg>
        <pc:spChg chg="add">
          <ac:chgData name="Anna Łazińska" userId="S::a.lazinska@czachowski.radom.pl::5b6b9add-1e63-4cb1-ba7e-b45149c1f7f7" providerId="AD" clId="Web-{681BEDD1-6D16-9ACB-5076-474F622C56DB}" dt="2021-04-26T05:23:20.018" v="92"/>
          <ac:spMkLst>
            <pc:docMk/>
            <pc:sldMk cId="284943397" sldId="271"/>
            <ac:spMk id="13" creationId="{68680585-71F9-4721-A998-4974171D2EB4}"/>
          </ac:spMkLst>
        </pc:spChg>
        <pc:spChg chg="add">
          <ac:chgData name="Anna Łazińska" userId="S::a.lazinska@czachowski.radom.pl::5b6b9add-1e63-4cb1-ba7e-b45149c1f7f7" providerId="AD" clId="Web-{681BEDD1-6D16-9ACB-5076-474F622C56DB}" dt="2021-04-26T05:23:20.018" v="92"/>
          <ac:spMkLst>
            <pc:docMk/>
            <pc:sldMk cId="284943397" sldId="271"/>
            <ac:spMk id="15" creationId="{12BC95C2-2EEC-4F59-ABA8-660B0D059CCF}"/>
          </ac:spMkLst>
        </pc:spChg>
        <pc:spChg chg="add">
          <ac:chgData name="Anna Łazińska" userId="S::a.lazinska@czachowski.radom.pl::5b6b9add-1e63-4cb1-ba7e-b45149c1f7f7" providerId="AD" clId="Web-{681BEDD1-6D16-9ACB-5076-474F622C56DB}" dt="2021-04-26T05:23:20.018" v="92"/>
          <ac:spMkLst>
            <pc:docMk/>
            <pc:sldMk cId="284943397" sldId="271"/>
            <ac:spMk id="35" creationId="{F1174801-1395-44C5-9B00-CCAC45C056E7}"/>
          </ac:spMkLst>
        </pc:spChg>
        <pc:spChg chg="add">
          <ac:chgData name="Anna Łazińska" userId="S::a.lazinska@czachowski.radom.pl::5b6b9add-1e63-4cb1-ba7e-b45149c1f7f7" providerId="AD" clId="Web-{681BEDD1-6D16-9ACB-5076-474F622C56DB}" dt="2021-04-26T05:23:20.018" v="92"/>
          <ac:spMkLst>
            <pc:docMk/>
            <pc:sldMk cId="284943397" sldId="271"/>
            <ac:spMk id="37" creationId="{996DFAFB-BCE1-4BEC-82FB-D574234DEF0A}"/>
          </ac:spMkLst>
        </pc:spChg>
        <pc:spChg chg="add">
          <ac:chgData name="Anna Łazińska" userId="S::a.lazinska@czachowski.radom.pl::5b6b9add-1e63-4cb1-ba7e-b45149c1f7f7" providerId="AD" clId="Web-{681BEDD1-6D16-9ACB-5076-474F622C56DB}" dt="2021-04-26T05:23:20.018" v="92"/>
          <ac:spMkLst>
            <pc:docMk/>
            <pc:sldMk cId="284943397" sldId="271"/>
            <ac:spMk id="39" creationId="{8D2A0DB3-EF43-4032-9B27-954E12CCB688}"/>
          </ac:spMkLst>
        </pc:spChg>
        <pc:grpChg chg="add">
          <ac:chgData name="Anna Łazińska" userId="S::a.lazinska@czachowski.radom.pl::5b6b9add-1e63-4cb1-ba7e-b45149c1f7f7" providerId="AD" clId="Web-{681BEDD1-6D16-9ACB-5076-474F622C56DB}" dt="2021-04-26T05:23:20.018" v="92"/>
          <ac:grpSpMkLst>
            <pc:docMk/>
            <pc:sldMk cId="284943397" sldId="271"/>
            <ac:grpSpMk id="17" creationId="{03E9870D-4BBA-43AF-8D44-BBADF020CFF6}"/>
          </ac:grpSpMkLst>
        </pc:grpChg>
        <pc:grpChg chg="add">
          <ac:chgData name="Anna Łazińska" userId="S::a.lazinska@czachowski.radom.pl::5b6b9add-1e63-4cb1-ba7e-b45149c1f7f7" providerId="AD" clId="Web-{681BEDD1-6D16-9ACB-5076-474F622C56DB}" dt="2021-04-26T05:23:20.018" v="92"/>
          <ac:grpSpMkLst>
            <pc:docMk/>
            <pc:sldMk cId="284943397" sldId="271"/>
            <ac:grpSpMk id="26" creationId="{C3279E8D-2BAA-4CB1-834B-09FADD54DE56}"/>
          </ac:grpSpMkLst>
        </pc:grpChg>
        <pc:grpChg chg="add">
          <ac:chgData name="Anna Łazińska" userId="S::a.lazinska@czachowski.radom.pl::5b6b9add-1e63-4cb1-ba7e-b45149c1f7f7" providerId="AD" clId="Web-{681BEDD1-6D16-9ACB-5076-474F622C56DB}" dt="2021-04-26T05:23:20.018" v="92"/>
          <ac:grpSpMkLst>
            <pc:docMk/>
            <pc:sldMk cId="284943397" sldId="271"/>
            <ac:grpSpMk id="41" creationId="{18579DB9-24B0-487B-81E3-8D02AD5F8C81}"/>
          </ac:grpSpMkLst>
        </pc:grpChg>
        <pc:grpChg chg="add">
          <ac:chgData name="Anna Łazińska" userId="S::a.lazinska@czachowski.radom.pl::5b6b9add-1e63-4cb1-ba7e-b45149c1f7f7" providerId="AD" clId="Web-{681BEDD1-6D16-9ACB-5076-474F622C56DB}" dt="2021-04-26T05:23:20.018" v="92"/>
          <ac:grpSpMkLst>
            <pc:docMk/>
            <pc:sldMk cId="284943397" sldId="271"/>
            <ac:grpSpMk id="50" creationId="{8F281804-17FE-49B9-9065-1A44CD473CAE}"/>
          </ac:grpSpMkLst>
        </pc:grpChg>
        <pc:picChg chg="add mod ord">
          <ac:chgData name="Anna Łazińska" userId="S::a.lazinska@czachowski.radom.pl::5b6b9add-1e63-4cb1-ba7e-b45149c1f7f7" providerId="AD" clId="Web-{681BEDD1-6D16-9ACB-5076-474F622C56DB}" dt="2021-04-26T05:23:20.018" v="92"/>
          <ac:picMkLst>
            <pc:docMk/>
            <pc:sldMk cId="284943397" sldId="271"/>
            <ac:picMk id="4" creationId="{C8339BC3-EF53-4AD5-92A1-DFB580FE2B0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5A10580-AD31-4B8F-8448-55A666AC1725}"/>
              </a:ext>
            </a:extLst>
          </p:cNvPr>
          <p:cNvSpPr>
            <a:spLocks noGrp="1"/>
          </p:cNvSpPr>
          <p:nvPr>
            <p:ph type="dt" sz="half" idx="10"/>
          </p:nvPr>
        </p:nvSpPr>
        <p:spPr/>
        <p:txBody>
          <a:bodyPr/>
          <a:lstStyle/>
          <a:p>
            <a:fld id="{0DAF61AA-5A98-4049-A93E-477E5505141A}" type="datetimeFigureOut">
              <a:rPr lang="en-US" smtClean="0"/>
              <a:pPr/>
              <a:t>5/6/2021</a:t>
            </a:fld>
            <a:endParaRPr lang="en-US" dirty="0"/>
          </a:p>
        </p:txBody>
      </p:sp>
      <p:sp>
        <p:nvSpPr>
          <p:cNvPr id="5" name="Footer Placeholder 4">
            <a:extLst>
              <a:ext uri="{FF2B5EF4-FFF2-40B4-BE49-F238E27FC236}">
                <a16:creationId xmlns:a16="http://schemas.microsoft.com/office/drawing/2014/main" xmlns=""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72AF1B-1868-4C05-B6C3-9EBF29A50ADD}"/>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67592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80919F-FDDD-42FB-8422-A0665D558D00}"/>
              </a:ext>
            </a:extLst>
          </p:cNvPr>
          <p:cNvSpPr>
            <a:spLocks noGrp="1"/>
          </p:cNvSpPr>
          <p:nvPr>
            <p:ph type="dt" sz="half" idx="10"/>
          </p:nvPr>
        </p:nvSpPr>
        <p:spPr/>
        <p:txBody>
          <a:bodyPr/>
          <a:lstStyle/>
          <a:p>
            <a:fld id="{0DAF61AA-5A98-4049-A93E-477E5505141A}" type="datetimeFigureOut">
              <a:rPr lang="en-US" smtClean="0"/>
              <a:pPr/>
              <a:t>5/6/2021</a:t>
            </a:fld>
            <a:endParaRPr lang="en-US"/>
          </a:p>
        </p:txBody>
      </p:sp>
      <p:sp>
        <p:nvSpPr>
          <p:cNvPr id="5" name="Footer Placeholder 4">
            <a:extLst>
              <a:ext uri="{FF2B5EF4-FFF2-40B4-BE49-F238E27FC236}">
                <a16:creationId xmlns:a16="http://schemas.microsoft.com/office/drawing/2014/main" xmlns=""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9CC230-78B7-487B-9C95-CB00868F6F1F}"/>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81554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846397-BBD2-4426-B1F5-FD6EA3CDC866}"/>
              </a:ext>
            </a:extLst>
          </p:cNvPr>
          <p:cNvSpPr>
            <a:spLocks noGrp="1"/>
          </p:cNvSpPr>
          <p:nvPr>
            <p:ph type="dt" sz="half" idx="10"/>
          </p:nvPr>
        </p:nvSpPr>
        <p:spPr/>
        <p:txBody>
          <a:bodyPr/>
          <a:lstStyle/>
          <a:p>
            <a:fld id="{0DAF61AA-5A98-4049-A93E-477E5505141A}" type="datetimeFigureOut">
              <a:rPr lang="en-US" smtClean="0"/>
              <a:pPr/>
              <a:t>5/6/2021</a:t>
            </a:fld>
            <a:endParaRPr lang="en-US"/>
          </a:p>
        </p:txBody>
      </p:sp>
      <p:sp>
        <p:nvSpPr>
          <p:cNvPr id="5" name="Footer Placeholder 4">
            <a:extLst>
              <a:ext uri="{FF2B5EF4-FFF2-40B4-BE49-F238E27FC236}">
                <a16:creationId xmlns:a16="http://schemas.microsoft.com/office/drawing/2014/main" xmlns=""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B28C61-59FE-44D6-A7D6-AAD292232778}"/>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18445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4A3A50-B922-45BE-945D-7ED3EBD83F7C}"/>
              </a:ext>
            </a:extLst>
          </p:cNvPr>
          <p:cNvSpPr>
            <a:spLocks noGrp="1"/>
          </p:cNvSpPr>
          <p:nvPr>
            <p:ph type="dt" sz="half" idx="10"/>
          </p:nvPr>
        </p:nvSpPr>
        <p:spPr/>
        <p:txBody>
          <a:bodyPr/>
          <a:lstStyle/>
          <a:p>
            <a:fld id="{0DAF61AA-5A98-4049-A93E-477E5505141A}" type="datetimeFigureOut">
              <a:rPr lang="en-US" smtClean="0"/>
              <a:pPr/>
              <a:t>5/6/2021</a:t>
            </a:fld>
            <a:endParaRPr lang="en-US"/>
          </a:p>
        </p:txBody>
      </p:sp>
      <p:sp>
        <p:nvSpPr>
          <p:cNvPr id="5" name="Footer Placeholder 4">
            <a:extLst>
              <a:ext uri="{FF2B5EF4-FFF2-40B4-BE49-F238E27FC236}">
                <a16:creationId xmlns:a16="http://schemas.microsoft.com/office/drawing/2014/main" xmlns=""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643084-C669-4FDF-87D4-F22D36BB827D}"/>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51725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2FCA372-3F42-4113-A73B-5FDCF93CB5BC}"/>
              </a:ext>
            </a:extLst>
          </p:cNvPr>
          <p:cNvSpPr>
            <a:spLocks noGrp="1"/>
          </p:cNvSpPr>
          <p:nvPr>
            <p:ph type="dt" sz="half" idx="10"/>
          </p:nvPr>
        </p:nvSpPr>
        <p:spPr/>
        <p:txBody>
          <a:bodyPr/>
          <a:lstStyle/>
          <a:p>
            <a:fld id="{0DAF61AA-5A98-4049-A93E-477E5505141A}" type="datetimeFigureOut">
              <a:rPr lang="en-US" smtClean="0"/>
              <a:pPr/>
              <a:t>5/6/2021</a:t>
            </a:fld>
            <a:endParaRPr lang="en-US"/>
          </a:p>
        </p:txBody>
      </p:sp>
      <p:sp>
        <p:nvSpPr>
          <p:cNvPr id="5" name="Footer Placeholder 4">
            <a:extLst>
              <a:ext uri="{FF2B5EF4-FFF2-40B4-BE49-F238E27FC236}">
                <a16:creationId xmlns:a16="http://schemas.microsoft.com/office/drawing/2014/main" xmlns=""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B83D8-FD42-44FF-AA20-944A519CC0B2}"/>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13685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C074146-2374-4321-AEBB-3E9B09D7796D}"/>
              </a:ext>
            </a:extLst>
          </p:cNvPr>
          <p:cNvSpPr>
            <a:spLocks noGrp="1"/>
          </p:cNvSpPr>
          <p:nvPr>
            <p:ph type="dt" sz="half" idx="10"/>
          </p:nvPr>
        </p:nvSpPr>
        <p:spPr/>
        <p:txBody>
          <a:bodyPr/>
          <a:lstStyle/>
          <a:p>
            <a:fld id="{0DAF61AA-5A98-4049-A93E-477E5505141A}" type="datetimeFigureOut">
              <a:rPr lang="en-US" smtClean="0"/>
              <a:pPr/>
              <a:t>5/6/2021</a:t>
            </a:fld>
            <a:endParaRPr lang="en-US"/>
          </a:p>
        </p:txBody>
      </p:sp>
      <p:sp>
        <p:nvSpPr>
          <p:cNvPr id="6" name="Footer Placeholder 5">
            <a:extLst>
              <a:ext uri="{FF2B5EF4-FFF2-40B4-BE49-F238E27FC236}">
                <a16:creationId xmlns:a16="http://schemas.microsoft.com/office/drawing/2014/main" xmlns=""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4AD585-B83C-4ECF-AF42-8DDF6996B79D}"/>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37542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482A6EB-0285-4FA4-A00C-A7F716084FD3}"/>
              </a:ext>
            </a:extLst>
          </p:cNvPr>
          <p:cNvSpPr>
            <a:spLocks noGrp="1"/>
          </p:cNvSpPr>
          <p:nvPr>
            <p:ph type="dt" sz="half" idx="10"/>
          </p:nvPr>
        </p:nvSpPr>
        <p:spPr/>
        <p:txBody>
          <a:bodyPr/>
          <a:lstStyle/>
          <a:p>
            <a:fld id="{0DAF61AA-5A98-4049-A93E-477E5505141A}" type="datetimeFigureOut">
              <a:rPr lang="en-US" smtClean="0"/>
              <a:pPr/>
              <a:t>5/6/2021</a:t>
            </a:fld>
            <a:endParaRPr lang="en-US"/>
          </a:p>
        </p:txBody>
      </p:sp>
      <p:sp>
        <p:nvSpPr>
          <p:cNvPr id="8" name="Footer Placeholder 7">
            <a:extLst>
              <a:ext uri="{FF2B5EF4-FFF2-40B4-BE49-F238E27FC236}">
                <a16:creationId xmlns:a16="http://schemas.microsoft.com/office/drawing/2014/main" xmlns=""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55EC9E6-6FF1-4541-9CB1-A2FF9D852169}"/>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04996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572C8E6-49D6-46A5-8DC3-B0D8E683C9CB}"/>
              </a:ext>
            </a:extLst>
          </p:cNvPr>
          <p:cNvSpPr>
            <a:spLocks noGrp="1"/>
          </p:cNvSpPr>
          <p:nvPr>
            <p:ph type="dt" sz="half" idx="10"/>
          </p:nvPr>
        </p:nvSpPr>
        <p:spPr/>
        <p:txBody>
          <a:bodyPr/>
          <a:lstStyle/>
          <a:p>
            <a:fld id="{0DAF61AA-5A98-4049-A93E-477E5505141A}" type="datetimeFigureOut">
              <a:rPr lang="en-US" smtClean="0"/>
              <a:pPr/>
              <a:t>5/6/2021</a:t>
            </a:fld>
            <a:endParaRPr lang="en-US"/>
          </a:p>
        </p:txBody>
      </p:sp>
      <p:sp>
        <p:nvSpPr>
          <p:cNvPr id="4" name="Footer Placeholder 3">
            <a:extLst>
              <a:ext uri="{FF2B5EF4-FFF2-40B4-BE49-F238E27FC236}">
                <a16:creationId xmlns:a16="http://schemas.microsoft.com/office/drawing/2014/main" xmlns=""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EA5FF79-61B6-4693-8547-95B1F2F7A194}"/>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70185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BDCB94-13E9-41CB-88F0-D30A1791DCBA}"/>
              </a:ext>
            </a:extLst>
          </p:cNvPr>
          <p:cNvSpPr>
            <a:spLocks noGrp="1"/>
          </p:cNvSpPr>
          <p:nvPr>
            <p:ph type="dt" sz="half" idx="10"/>
          </p:nvPr>
        </p:nvSpPr>
        <p:spPr/>
        <p:txBody>
          <a:bodyPr/>
          <a:lstStyle/>
          <a:p>
            <a:fld id="{0DAF61AA-5A98-4049-A93E-477E5505141A}" type="datetimeFigureOut">
              <a:rPr lang="en-US" smtClean="0"/>
              <a:pPr/>
              <a:t>5/6/2021</a:t>
            </a:fld>
            <a:endParaRPr lang="en-US"/>
          </a:p>
        </p:txBody>
      </p:sp>
      <p:sp>
        <p:nvSpPr>
          <p:cNvPr id="3" name="Footer Placeholder 2">
            <a:extLst>
              <a:ext uri="{FF2B5EF4-FFF2-40B4-BE49-F238E27FC236}">
                <a16:creationId xmlns:a16="http://schemas.microsoft.com/office/drawing/2014/main" xmlns=""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B2A2ACD-17F3-4C16-8E77-86EC92CCD552}"/>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24439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EED06C-E016-489C-8863-EA1BE998BC48}"/>
              </a:ext>
            </a:extLst>
          </p:cNvPr>
          <p:cNvSpPr>
            <a:spLocks noGrp="1"/>
          </p:cNvSpPr>
          <p:nvPr>
            <p:ph type="dt" sz="half" idx="10"/>
          </p:nvPr>
        </p:nvSpPr>
        <p:spPr/>
        <p:txBody>
          <a:bodyPr/>
          <a:lstStyle/>
          <a:p>
            <a:fld id="{0DAF61AA-5A98-4049-A93E-477E5505141A}" type="datetimeFigureOut">
              <a:rPr lang="en-US" smtClean="0"/>
              <a:pPr/>
              <a:t>5/6/2021</a:t>
            </a:fld>
            <a:endParaRPr lang="en-US"/>
          </a:p>
        </p:txBody>
      </p:sp>
      <p:sp>
        <p:nvSpPr>
          <p:cNvPr id="6" name="Footer Placeholder 5">
            <a:extLst>
              <a:ext uri="{FF2B5EF4-FFF2-40B4-BE49-F238E27FC236}">
                <a16:creationId xmlns:a16="http://schemas.microsoft.com/office/drawing/2014/main" xmlns=""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42C61A-B326-40A7-A286-90D0544BBC34}"/>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49128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5C400-0D13-495F-8C4E-EC3CDF5F22AF}"/>
              </a:ext>
            </a:extLst>
          </p:cNvPr>
          <p:cNvSpPr>
            <a:spLocks noGrp="1"/>
          </p:cNvSpPr>
          <p:nvPr>
            <p:ph type="dt" sz="half" idx="10"/>
          </p:nvPr>
        </p:nvSpPr>
        <p:spPr/>
        <p:txBody>
          <a:bodyPr/>
          <a:lstStyle/>
          <a:p>
            <a:fld id="{0DAF61AA-5A98-4049-A93E-477E5505141A}" type="datetimeFigureOut">
              <a:rPr lang="en-US" smtClean="0"/>
              <a:pPr/>
              <a:t>5/6/2021</a:t>
            </a:fld>
            <a:endParaRPr lang="en-US"/>
          </a:p>
        </p:txBody>
      </p:sp>
      <p:sp>
        <p:nvSpPr>
          <p:cNvPr id="6" name="Footer Placeholder 5">
            <a:extLst>
              <a:ext uri="{FF2B5EF4-FFF2-40B4-BE49-F238E27FC236}">
                <a16:creationId xmlns:a16="http://schemas.microsoft.com/office/drawing/2014/main" xmlns=""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94276C-2BD2-4C4F-AC04-DD3D73768A5D}"/>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02640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xmlns=""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xmlns=""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xmlns=""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xmlns=""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xmlns=""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xmlns=""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xmlns=""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xmlns=""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xmlns=""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xmlns=""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xmlns=""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xmlns=""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xmlns=""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5/6/2021</a:t>
            </a:fld>
            <a:endParaRPr lang="en-US" dirty="0"/>
          </a:p>
        </p:txBody>
      </p:sp>
      <p:sp>
        <p:nvSpPr>
          <p:cNvPr id="5" name="Footer Placeholder 4">
            <a:extLst>
              <a:ext uri="{FF2B5EF4-FFF2-40B4-BE49-F238E27FC236}">
                <a16:creationId xmlns:a16="http://schemas.microsoft.com/office/drawing/2014/main" xmlns=""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xmlns=""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xmlns="" val="15956687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xmlns="" id="{F1174801-1395-44C5-9B00-CCAC45C05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0" name="Rectangle 59">
            <a:extLst>
              <a:ext uri="{FF2B5EF4-FFF2-40B4-BE49-F238E27FC236}">
                <a16:creationId xmlns:a16="http://schemas.microsoft.com/office/drawing/2014/main" xmlns="" id="{996DFAFB-BCE1-4BEC-82FB-D574234DE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2" descr="Oświetlona słońcem ścieżka przez sad migdałowców">
            <a:extLst>
              <a:ext uri="{FF2B5EF4-FFF2-40B4-BE49-F238E27FC236}">
                <a16:creationId xmlns:a16="http://schemas.microsoft.com/office/drawing/2014/main" xmlns="" id="{74E4EE4C-5C03-4EC1-B330-CE6577F3DA77}"/>
              </a:ext>
            </a:extLst>
          </p:cNvPr>
          <p:cNvPicPr>
            <a:picLocks noChangeAspect="1"/>
          </p:cNvPicPr>
          <p:nvPr/>
        </p:nvPicPr>
        <p:blipFill rotWithShape="1">
          <a:blip r:embed="rId2" cstate="screen">
            <a:alphaModFix/>
          </a:blip>
          <a:srcRect r="-1"/>
          <a:stretch/>
        </p:blipFill>
        <p:spPr>
          <a:xfrm>
            <a:off x="20" y="10"/>
            <a:ext cx="12188932" cy="6856614"/>
          </a:xfrm>
          <a:prstGeom prst="rect">
            <a:avLst/>
          </a:prstGeom>
        </p:spPr>
      </p:pic>
      <p:sp>
        <p:nvSpPr>
          <p:cNvPr id="62" name="Rectangle 61">
            <a:extLst>
              <a:ext uri="{FF2B5EF4-FFF2-40B4-BE49-F238E27FC236}">
                <a16:creationId xmlns:a16="http://schemas.microsoft.com/office/drawing/2014/main" xmlns="" id="{F23DAFF7-4C98-4E0E-8986-198D54B6C1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30952"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6768373" y="744909"/>
            <a:ext cx="4958128" cy="3575090"/>
          </a:xfrm>
        </p:spPr>
        <p:txBody>
          <a:bodyPr anchor="b">
            <a:normAutofit/>
          </a:bodyPr>
          <a:lstStyle/>
          <a:p>
            <a:pPr algn="l"/>
            <a:r>
              <a:rPr lang="pl-PL" sz="5400" dirty="0">
                <a:solidFill>
                  <a:srgbClr val="FFFFFF"/>
                </a:solidFill>
                <a:cs typeface="Calibri Light"/>
              </a:rPr>
              <a:t>Ekologia i ochrona środowiska</a:t>
            </a:r>
            <a:endParaRPr lang="pl-PL" sz="5400">
              <a:solidFill>
                <a:srgbClr val="FFFFFF"/>
              </a:solidFill>
            </a:endParaRPr>
          </a:p>
        </p:txBody>
      </p:sp>
      <p:grpSp>
        <p:nvGrpSpPr>
          <p:cNvPr id="64" name="Top Left">
            <a:extLst>
              <a:ext uri="{FF2B5EF4-FFF2-40B4-BE49-F238E27FC236}">
                <a16:creationId xmlns:a16="http://schemas.microsoft.com/office/drawing/2014/main" xmlns="" id="{18579DB9-24B0-487B-81E3-8D02AD5F8C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65" name="Freeform: Shape 64">
              <a:extLst>
                <a:ext uri="{FF2B5EF4-FFF2-40B4-BE49-F238E27FC236}">
                  <a16:creationId xmlns:a16="http://schemas.microsoft.com/office/drawing/2014/main" xmlns="" id="{7180CB2C-161F-4538-9214-24AF97B01A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xmlns="" id="{EE25AFBE-8731-4348-B66F-FD7E38F76A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xmlns="" id="{5F6C27D8-4E47-470F-B6B5-407CE7D1D7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68" name="Freeform: Shape 67">
              <a:extLst>
                <a:ext uri="{FF2B5EF4-FFF2-40B4-BE49-F238E27FC236}">
                  <a16:creationId xmlns:a16="http://schemas.microsoft.com/office/drawing/2014/main" xmlns="" id="{66348964-B561-445E-A6A4-730FBA4285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xmlns="" id="{C5D1A3FD-B031-4670-8F09-29E8E38D45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xmlns="" id="{80BD3287-1860-4987-8CA5-8728EDBB6B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xmlns="" id="{E1FEEEA6-82B5-4005-A3D5-FC2A152FDD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73" name="Bottom Right">
            <a:extLst>
              <a:ext uri="{FF2B5EF4-FFF2-40B4-BE49-F238E27FC236}">
                <a16:creationId xmlns:a16="http://schemas.microsoft.com/office/drawing/2014/main" xmlns="" id="{8F281804-17FE-49B9-9065-1A44CD473CA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74" name="Graphic 157">
              <a:extLst>
                <a:ext uri="{FF2B5EF4-FFF2-40B4-BE49-F238E27FC236}">
                  <a16:creationId xmlns:a16="http://schemas.microsoft.com/office/drawing/2014/main" xmlns="" id="{737BB70B-7AAF-4229-8400-5AFF12A2367A}"/>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76" name="Freeform: Shape 75">
                <a:extLst>
                  <a:ext uri="{FF2B5EF4-FFF2-40B4-BE49-F238E27FC236}">
                    <a16:creationId xmlns:a16="http://schemas.microsoft.com/office/drawing/2014/main" xmlns="" id="{9B992201-AA48-4BE7-ADC2-908B16934F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xmlns="" id="{840E3649-4ED2-4501-AF92-DEC3DFF5C8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xmlns="" id="{68B38FD5-4195-4693-8AB7-D01C58D2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xmlns="" id="{F0635352-3FD2-43A8-832C-705F1CB917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xmlns="" id="{FBEAF61E-74F7-41BA-9576-39B1961501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xmlns="" id="{AB31D9B5-1401-4F40-BEE6-D492919954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xmlns="" id="{8EDD38F5-BC63-401D-8C72-8D41A360A9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75" name="Freeform: Shape 74">
              <a:extLst>
                <a:ext uri="{FF2B5EF4-FFF2-40B4-BE49-F238E27FC236}">
                  <a16:creationId xmlns:a16="http://schemas.microsoft.com/office/drawing/2014/main" xmlns="" id="{05CE5B18-7300-438F-80EB-4F4E431C80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xmlns="" val="6503171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xmlns="" id="{16E12301-1C96-4D15-9838-D5B894B22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przybór do pisania, kolorowy, stacjonarne, różny&#10;&#10;Opis wygenerowany automatycznie">
            <a:extLst>
              <a:ext uri="{FF2B5EF4-FFF2-40B4-BE49-F238E27FC236}">
                <a16:creationId xmlns:a16="http://schemas.microsoft.com/office/drawing/2014/main" xmlns="" id="{3DF4BC24-4EC8-4DB7-8611-39AF24341E96}"/>
              </a:ext>
            </a:extLst>
          </p:cNvPr>
          <p:cNvPicPr>
            <a:picLocks noChangeAspect="1"/>
          </p:cNvPicPr>
          <p:nvPr/>
        </p:nvPicPr>
        <p:blipFill rotWithShape="1">
          <a:blip r:embed="rId2" cstate="screen">
            <a:alphaModFix amt="60000"/>
          </a:blip>
          <a:srcRect r="-1" b="-1"/>
          <a:stretch/>
        </p:blipFill>
        <p:spPr>
          <a:xfrm>
            <a:off x="20" y="10"/>
            <a:ext cx="12188932" cy="6856614"/>
          </a:xfrm>
          <a:prstGeom prst="rect">
            <a:avLst/>
          </a:prstGeom>
        </p:spPr>
      </p:pic>
      <p:grpSp>
        <p:nvGrpSpPr>
          <p:cNvPr id="17" name="Top Left">
            <a:extLst>
              <a:ext uri="{FF2B5EF4-FFF2-40B4-BE49-F238E27FC236}">
                <a16:creationId xmlns:a16="http://schemas.microsoft.com/office/drawing/2014/main" xmlns="" id="{D7A5FD75-4B35-4162-9304-5694912558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xmlns="" id="{A5107DF9-40C8-458E-82E1-523137E7A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5BD83295-4F37-4B80-AF77-1798FB80C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65888C74-4F56-4347-8944-E676A3C89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A69429CD-28C1-4DC7-84AD-4421A0AC8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762D63CF-41E9-4561-A945-E199ABE7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0C95C339-F16B-492F-903D-A6855F56E1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E85BC65A-0C9A-45A6-B18B-5E020CE983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C77546F7-92A4-469B-A13C-C9EC67BD6210}"/>
              </a:ext>
            </a:extLst>
          </p:cNvPr>
          <p:cNvSpPr>
            <a:spLocks noGrp="1"/>
          </p:cNvSpPr>
          <p:nvPr>
            <p:ph type="title"/>
          </p:nvPr>
        </p:nvSpPr>
        <p:spPr>
          <a:xfrm>
            <a:off x="1198181" y="726066"/>
            <a:ext cx="4795282" cy="5018227"/>
          </a:xfrm>
        </p:spPr>
        <p:txBody>
          <a:bodyPr anchor="ctr">
            <a:normAutofit/>
          </a:bodyPr>
          <a:lstStyle/>
          <a:p>
            <a:r>
              <a:rPr lang="pl-PL">
                <a:solidFill>
                  <a:srgbClr val="FFFFFF"/>
                </a:solidFill>
              </a:rPr>
              <a:t>Zaprzestanie używania plastikowych słomek</a:t>
            </a:r>
          </a:p>
        </p:txBody>
      </p:sp>
      <p:grpSp>
        <p:nvGrpSpPr>
          <p:cNvPr id="26" name="Bottom Right">
            <a:extLst>
              <a:ext uri="{FF2B5EF4-FFF2-40B4-BE49-F238E27FC236}">
                <a16:creationId xmlns:a16="http://schemas.microsoft.com/office/drawing/2014/main" xmlns="" id="{34676384-D846-461C-B8F3-BDB849B4A4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27" name="Graphic 157">
              <a:extLst>
                <a:ext uri="{FF2B5EF4-FFF2-40B4-BE49-F238E27FC236}">
                  <a16:creationId xmlns:a16="http://schemas.microsoft.com/office/drawing/2014/main" xmlns="" id="{50480E57-05E0-42B6-8693-191B4E9CF5F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9" name="Freeform: Shape 28">
                <a:extLst>
                  <a:ext uri="{FF2B5EF4-FFF2-40B4-BE49-F238E27FC236}">
                    <a16:creationId xmlns:a16="http://schemas.microsoft.com/office/drawing/2014/main" xmlns="" id="{1C989BD5-54F6-4747-83F1-81FCAEDAD8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6D7EE029-E135-4899-AC49-78D6946CDA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4C9494D7-A3EA-4A41-8910-6B6FE95E5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89E7F2B7-DEB2-4B2A-99F9-10622D09E1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9DACD4DB-BAF5-43DD-8CC8-4200A16D66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xmlns="" id="{6532D7D7-91B4-4F7C-B38E-5BBD5F3B4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xmlns="" id="{2B7428A0-A810-46D6-9CC7-2475B2DF6E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8" name="Freeform: Shape 27">
              <a:extLst>
                <a:ext uri="{FF2B5EF4-FFF2-40B4-BE49-F238E27FC236}">
                  <a16:creationId xmlns:a16="http://schemas.microsoft.com/office/drawing/2014/main" xmlns="" id="{9C4A0E07-B9C5-49FB-B94A-B28D740C74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Content Placeholder 7">
            <a:extLst>
              <a:ext uri="{FF2B5EF4-FFF2-40B4-BE49-F238E27FC236}">
                <a16:creationId xmlns:a16="http://schemas.microsoft.com/office/drawing/2014/main" xmlns="" id="{90183529-C681-4B20-AD85-6154674D0378}"/>
              </a:ext>
            </a:extLst>
          </p:cNvPr>
          <p:cNvSpPr>
            <a:spLocks noGrp="1"/>
          </p:cNvSpPr>
          <p:nvPr>
            <p:ph idx="1"/>
          </p:nvPr>
        </p:nvSpPr>
        <p:spPr>
          <a:xfrm>
            <a:off x="6195372" y="726538"/>
            <a:ext cx="4977905" cy="5017076"/>
          </a:xfrm>
        </p:spPr>
        <p:txBody>
          <a:bodyPr anchor="ctr">
            <a:normAutofit/>
          </a:bodyPr>
          <a:lstStyle/>
          <a:p>
            <a:pPr marL="0" indent="0">
              <a:buNone/>
            </a:pPr>
            <a:r>
              <a:rPr lang="en-US" sz="1800">
                <a:solidFill>
                  <a:srgbClr val="FFFFFF"/>
                </a:solidFill>
                <a:cs typeface="Arial"/>
              </a:rPr>
              <a:t>Są one bardzo niebezpieczne dla zwierząt morskich, które mogą je połknąć I się nimi udusić, a przy okazji przyczyniają się do zanieczyszczenia środowiska.</a:t>
            </a:r>
          </a:p>
        </p:txBody>
      </p:sp>
    </p:spTree>
    <p:extLst>
      <p:ext uri="{BB962C8B-B14F-4D97-AF65-F5344CB8AC3E}">
        <p14:creationId xmlns:p14="http://schemas.microsoft.com/office/powerpoint/2010/main" xmlns="" val="16093154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xmlns="" id="{16E12301-1C96-4D15-9838-D5B894B22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orba, drewniane, plastikowy, ubrania&#10;&#10;Opis wygenerowany automatycznie">
            <a:extLst>
              <a:ext uri="{FF2B5EF4-FFF2-40B4-BE49-F238E27FC236}">
                <a16:creationId xmlns:a16="http://schemas.microsoft.com/office/drawing/2014/main" xmlns="" id="{145326C2-3FE7-47E4-BBE8-4CB6FEFEBB84}"/>
              </a:ext>
            </a:extLst>
          </p:cNvPr>
          <p:cNvPicPr>
            <a:picLocks noChangeAspect="1"/>
          </p:cNvPicPr>
          <p:nvPr/>
        </p:nvPicPr>
        <p:blipFill rotWithShape="1">
          <a:blip r:embed="rId2" cstate="screen">
            <a:alphaModFix amt="60000"/>
          </a:blip>
          <a:srcRect r="-1"/>
          <a:stretch/>
        </p:blipFill>
        <p:spPr>
          <a:xfrm>
            <a:off x="20" y="10"/>
            <a:ext cx="12188932" cy="6856614"/>
          </a:xfrm>
          <a:prstGeom prst="rect">
            <a:avLst/>
          </a:prstGeom>
        </p:spPr>
      </p:pic>
      <p:grpSp>
        <p:nvGrpSpPr>
          <p:cNvPr id="17" name="Top Left">
            <a:extLst>
              <a:ext uri="{FF2B5EF4-FFF2-40B4-BE49-F238E27FC236}">
                <a16:creationId xmlns:a16="http://schemas.microsoft.com/office/drawing/2014/main" xmlns="" id="{D7A5FD75-4B35-4162-9304-5694912558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xmlns="" id="{A5107DF9-40C8-458E-82E1-523137E7A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5BD83295-4F37-4B80-AF77-1798FB80C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65888C74-4F56-4347-8944-E676A3C89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A69429CD-28C1-4DC7-84AD-4421A0AC8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762D63CF-41E9-4561-A945-E199ABE7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0C95C339-F16B-492F-903D-A6855F56E1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E85BC65A-0C9A-45A6-B18B-5E020CE983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9FCC2096-0F46-486E-91F8-FDD1C3039085}"/>
              </a:ext>
            </a:extLst>
          </p:cNvPr>
          <p:cNvSpPr>
            <a:spLocks noGrp="1"/>
          </p:cNvSpPr>
          <p:nvPr>
            <p:ph type="title"/>
          </p:nvPr>
        </p:nvSpPr>
        <p:spPr>
          <a:xfrm>
            <a:off x="1198181" y="726066"/>
            <a:ext cx="4795282" cy="5018227"/>
          </a:xfrm>
        </p:spPr>
        <p:txBody>
          <a:bodyPr anchor="ctr">
            <a:normAutofit/>
          </a:bodyPr>
          <a:lstStyle/>
          <a:p>
            <a:r>
              <a:rPr lang="pl-PL" dirty="0">
                <a:solidFill>
                  <a:srgbClr val="FFFFFF"/>
                </a:solidFill>
              </a:rPr>
              <a:t>Ograniczenie </a:t>
            </a:r>
            <a:r>
              <a:rPr lang="pl-PL">
                <a:solidFill>
                  <a:srgbClr val="FFFFFF"/>
                </a:solidFill>
              </a:rPr>
              <a:t>używania plastiku</a:t>
            </a:r>
          </a:p>
        </p:txBody>
      </p:sp>
      <p:grpSp>
        <p:nvGrpSpPr>
          <p:cNvPr id="26" name="Bottom Right">
            <a:extLst>
              <a:ext uri="{FF2B5EF4-FFF2-40B4-BE49-F238E27FC236}">
                <a16:creationId xmlns:a16="http://schemas.microsoft.com/office/drawing/2014/main" xmlns="" id="{34676384-D846-461C-B8F3-BDB849B4A4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27" name="Graphic 157">
              <a:extLst>
                <a:ext uri="{FF2B5EF4-FFF2-40B4-BE49-F238E27FC236}">
                  <a16:creationId xmlns:a16="http://schemas.microsoft.com/office/drawing/2014/main" xmlns="" id="{50480E57-05E0-42B6-8693-191B4E9CF5F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9" name="Freeform: Shape 28">
                <a:extLst>
                  <a:ext uri="{FF2B5EF4-FFF2-40B4-BE49-F238E27FC236}">
                    <a16:creationId xmlns:a16="http://schemas.microsoft.com/office/drawing/2014/main" xmlns="" id="{1C989BD5-54F6-4747-83F1-81FCAEDAD8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6D7EE029-E135-4899-AC49-78D6946CDA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4C9494D7-A3EA-4A41-8910-6B6FE95E5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89E7F2B7-DEB2-4B2A-99F9-10622D09E1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9DACD4DB-BAF5-43DD-8CC8-4200A16D66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xmlns="" id="{6532D7D7-91B4-4F7C-B38E-5BBD5F3B4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xmlns="" id="{2B7428A0-A810-46D6-9CC7-2475B2DF6E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8" name="Freeform: Shape 27">
              <a:extLst>
                <a:ext uri="{FF2B5EF4-FFF2-40B4-BE49-F238E27FC236}">
                  <a16:creationId xmlns:a16="http://schemas.microsoft.com/office/drawing/2014/main" xmlns="" id="{9C4A0E07-B9C5-49FB-B94A-B28D740C74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Content Placeholder 7">
            <a:extLst>
              <a:ext uri="{FF2B5EF4-FFF2-40B4-BE49-F238E27FC236}">
                <a16:creationId xmlns:a16="http://schemas.microsoft.com/office/drawing/2014/main" xmlns="" id="{93AE51E4-FE2A-4F58-B2A5-ACC1AC41965A}"/>
              </a:ext>
            </a:extLst>
          </p:cNvPr>
          <p:cNvSpPr>
            <a:spLocks noGrp="1"/>
          </p:cNvSpPr>
          <p:nvPr>
            <p:ph idx="1"/>
          </p:nvPr>
        </p:nvSpPr>
        <p:spPr>
          <a:xfrm>
            <a:off x="6195372" y="726538"/>
            <a:ext cx="4977905" cy="5017076"/>
          </a:xfrm>
        </p:spPr>
        <p:txBody>
          <a:bodyPr anchor="ctr">
            <a:normAutofit/>
          </a:bodyPr>
          <a:lstStyle/>
          <a:p>
            <a:pPr marL="0" indent="0">
              <a:buNone/>
            </a:pPr>
            <a:r>
              <a:rPr lang="en-US" sz="1800">
                <a:solidFill>
                  <a:srgbClr val="FFFFFF"/>
                </a:solidFill>
                <a:cs typeface="Arial"/>
              </a:rPr>
              <a:t>Używanie wielorazowych siatek na zakupy, czy wielorazowych butelek z filtrem jest bardzo ważnym krokiem. Im mniej plastiku będziemy używać, tym mniej zanieczyszczone będzie środowisko.</a:t>
            </a:r>
          </a:p>
        </p:txBody>
      </p:sp>
    </p:spTree>
    <p:extLst>
      <p:ext uri="{BB962C8B-B14F-4D97-AF65-F5344CB8AC3E}">
        <p14:creationId xmlns:p14="http://schemas.microsoft.com/office/powerpoint/2010/main" xmlns="" val="3651538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xmlns="" id="{16E12301-1C96-4D15-9838-D5B894B22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kontener, pojemnik, kilka&#10;&#10;Opis wygenerowany automatycznie">
            <a:extLst>
              <a:ext uri="{FF2B5EF4-FFF2-40B4-BE49-F238E27FC236}">
                <a16:creationId xmlns:a16="http://schemas.microsoft.com/office/drawing/2014/main" xmlns="" id="{E3D90119-D81E-493F-A61F-470C38AB46E8}"/>
              </a:ext>
            </a:extLst>
          </p:cNvPr>
          <p:cNvPicPr>
            <a:picLocks noChangeAspect="1"/>
          </p:cNvPicPr>
          <p:nvPr/>
        </p:nvPicPr>
        <p:blipFill rotWithShape="1">
          <a:blip r:embed="rId2" cstate="screen">
            <a:alphaModFix amt="60000"/>
          </a:blip>
          <a:srcRect/>
          <a:stretch/>
        </p:blipFill>
        <p:spPr>
          <a:xfrm>
            <a:off x="20" y="10"/>
            <a:ext cx="12188932" cy="6856614"/>
          </a:xfrm>
          <a:prstGeom prst="rect">
            <a:avLst/>
          </a:prstGeom>
        </p:spPr>
      </p:pic>
      <p:grpSp>
        <p:nvGrpSpPr>
          <p:cNvPr id="17" name="Top Left">
            <a:extLst>
              <a:ext uri="{FF2B5EF4-FFF2-40B4-BE49-F238E27FC236}">
                <a16:creationId xmlns:a16="http://schemas.microsoft.com/office/drawing/2014/main" xmlns="" id="{D7A5FD75-4B35-4162-9304-5694912558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xmlns="" id="{A5107DF9-40C8-458E-82E1-523137E7A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5BD83295-4F37-4B80-AF77-1798FB80C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65888C74-4F56-4347-8944-E676A3C89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A69429CD-28C1-4DC7-84AD-4421A0AC8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762D63CF-41E9-4561-A945-E199ABE7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0C95C339-F16B-492F-903D-A6855F56E1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E85BC65A-0C9A-45A6-B18B-5E020CE983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C4168542-EC4F-443B-97E8-7B552E55550F}"/>
              </a:ext>
            </a:extLst>
          </p:cNvPr>
          <p:cNvSpPr>
            <a:spLocks noGrp="1"/>
          </p:cNvSpPr>
          <p:nvPr>
            <p:ph type="title"/>
          </p:nvPr>
        </p:nvSpPr>
        <p:spPr>
          <a:xfrm>
            <a:off x="1198181" y="726066"/>
            <a:ext cx="4795282" cy="5018227"/>
          </a:xfrm>
        </p:spPr>
        <p:txBody>
          <a:bodyPr anchor="ctr">
            <a:normAutofit/>
          </a:bodyPr>
          <a:lstStyle/>
          <a:p>
            <a:r>
              <a:rPr lang="pl-PL">
                <a:solidFill>
                  <a:srgbClr val="FFFFFF"/>
                </a:solidFill>
              </a:rPr>
              <a:t>Segregacja śmieci</a:t>
            </a:r>
          </a:p>
        </p:txBody>
      </p:sp>
      <p:grpSp>
        <p:nvGrpSpPr>
          <p:cNvPr id="26" name="Bottom Right">
            <a:extLst>
              <a:ext uri="{FF2B5EF4-FFF2-40B4-BE49-F238E27FC236}">
                <a16:creationId xmlns:a16="http://schemas.microsoft.com/office/drawing/2014/main" xmlns="" id="{34676384-D846-461C-B8F3-BDB849B4A4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27" name="Graphic 157">
              <a:extLst>
                <a:ext uri="{FF2B5EF4-FFF2-40B4-BE49-F238E27FC236}">
                  <a16:creationId xmlns:a16="http://schemas.microsoft.com/office/drawing/2014/main" xmlns="" id="{50480E57-05E0-42B6-8693-191B4E9CF5F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9" name="Freeform: Shape 28">
                <a:extLst>
                  <a:ext uri="{FF2B5EF4-FFF2-40B4-BE49-F238E27FC236}">
                    <a16:creationId xmlns:a16="http://schemas.microsoft.com/office/drawing/2014/main" xmlns="" id="{1C989BD5-54F6-4747-83F1-81FCAEDAD8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6D7EE029-E135-4899-AC49-78D6946CDA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4C9494D7-A3EA-4A41-8910-6B6FE95E5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89E7F2B7-DEB2-4B2A-99F9-10622D09E1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9DACD4DB-BAF5-43DD-8CC8-4200A16D66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xmlns="" id="{6532D7D7-91B4-4F7C-B38E-5BBD5F3B4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xmlns="" id="{2B7428A0-A810-46D6-9CC7-2475B2DF6E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8" name="Freeform: Shape 27">
              <a:extLst>
                <a:ext uri="{FF2B5EF4-FFF2-40B4-BE49-F238E27FC236}">
                  <a16:creationId xmlns:a16="http://schemas.microsoft.com/office/drawing/2014/main" xmlns="" id="{9C4A0E07-B9C5-49FB-B94A-B28D740C74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Content Placeholder 7">
            <a:extLst>
              <a:ext uri="{FF2B5EF4-FFF2-40B4-BE49-F238E27FC236}">
                <a16:creationId xmlns:a16="http://schemas.microsoft.com/office/drawing/2014/main" xmlns="" id="{777AA018-C284-4E09-8C1F-66861724DFAA}"/>
              </a:ext>
            </a:extLst>
          </p:cNvPr>
          <p:cNvSpPr>
            <a:spLocks noGrp="1"/>
          </p:cNvSpPr>
          <p:nvPr>
            <p:ph idx="1"/>
          </p:nvPr>
        </p:nvSpPr>
        <p:spPr>
          <a:xfrm>
            <a:off x="6195372" y="726538"/>
            <a:ext cx="4977905" cy="5017076"/>
          </a:xfrm>
        </p:spPr>
        <p:txBody>
          <a:bodyPr anchor="ctr">
            <a:normAutofit/>
          </a:bodyPr>
          <a:lstStyle/>
          <a:p>
            <a:pPr marL="0" indent="0">
              <a:buNone/>
            </a:pPr>
            <a:r>
              <a:rPr lang="en-US" sz="1800">
                <a:solidFill>
                  <a:schemeClr val="bg1"/>
                </a:solidFill>
                <a:ea typeface="+mn-lt"/>
                <a:cs typeface="+mn-lt"/>
              </a:rPr>
              <a:t>Sortowanie śmieci oraz późniejsze odzyskiwanie z nich różnych surowców to skuteczna metoda, by zapobiec stopniowemu przepełnianiu się składowisk odpadów. Recykling umożliwia nam ponadto wyraźne ograniczenie zużycia surowców naturalnych różnego typu.</a:t>
            </a:r>
            <a:endParaRPr lang="en-US" sz="1800">
              <a:solidFill>
                <a:schemeClr val="bg1"/>
              </a:solidFill>
              <a:cs typeface="Arial"/>
            </a:endParaRPr>
          </a:p>
        </p:txBody>
      </p:sp>
    </p:spTree>
    <p:extLst>
      <p:ext uri="{BB962C8B-B14F-4D97-AF65-F5344CB8AC3E}">
        <p14:creationId xmlns:p14="http://schemas.microsoft.com/office/powerpoint/2010/main" xmlns="" val="5322553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xmlns="" id="{16E12301-1C96-4D15-9838-D5B894B22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ściana, wewnątrz, osoba, piekarnik&#10;&#10;Opis wygenerowany automatycznie">
            <a:extLst>
              <a:ext uri="{FF2B5EF4-FFF2-40B4-BE49-F238E27FC236}">
                <a16:creationId xmlns:a16="http://schemas.microsoft.com/office/drawing/2014/main" xmlns="" id="{235778A7-2F58-4ECE-84B2-4BB3FC4427BD}"/>
              </a:ext>
            </a:extLst>
          </p:cNvPr>
          <p:cNvPicPr>
            <a:picLocks noChangeAspect="1"/>
          </p:cNvPicPr>
          <p:nvPr/>
        </p:nvPicPr>
        <p:blipFill rotWithShape="1">
          <a:blip r:embed="rId2" cstate="screen">
            <a:alphaModFix amt="60000"/>
          </a:blip>
          <a:srcRect r="-1"/>
          <a:stretch/>
        </p:blipFill>
        <p:spPr>
          <a:xfrm>
            <a:off x="20" y="10"/>
            <a:ext cx="12188932" cy="6856614"/>
          </a:xfrm>
          <a:prstGeom prst="rect">
            <a:avLst/>
          </a:prstGeom>
        </p:spPr>
      </p:pic>
      <p:grpSp>
        <p:nvGrpSpPr>
          <p:cNvPr id="17" name="Top Left">
            <a:extLst>
              <a:ext uri="{FF2B5EF4-FFF2-40B4-BE49-F238E27FC236}">
                <a16:creationId xmlns:a16="http://schemas.microsoft.com/office/drawing/2014/main" xmlns="" id="{D7A5FD75-4B35-4162-9304-5694912558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xmlns="" id="{A5107DF9-40C8-458E-82E1-523137E7A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5BD83295-4F37-4B80-AF77-1798FB80C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65888C74-4F56-4347-8944-E676A3C89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A69429CD-28C1-4DC7-84AD-4421A0AC8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762D63CF-41E9-4561-A945-E199ABE7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0C95C339-F16B-492F-903D-A6855F56E1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E85BC65A-0C9A-45A6-B18B-5E020CE983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6178A1D9-0F0B-4969-B627-0EEBEE05E73A}"/>
              </a:ext>
            </a:extLst>
          </p:cNvPr>
          <p:cNvSpPr>
            <a:spLocks noGrp="1"/>
          </p:cNvSpPr>
          <p:nvPr>
            <p:ph type="title"/>
          </p:nvPr>
        </p:nvSpPr>
        <p:spPr>
          <a:xfrm>
            <a:off x="1198181" y="726066"/>
            <a:ext cx="4795282" cy="5018227"/>
          </a:xfrm>
        </p:spPr>
        <p:txBody>
          <a:bodyPr anchor="ctr">
            <a:normAutofit/>
          </a:bodyPr>
          <a:lstStyle/>
          <a:p>
            <a:r>
              <a:rPr lang="pl-PL">
                <a:solidFill>
                  <a:srgbClr val="FFFFFF"/>
                </a:solidFill>
              </a:rPr>
              <a:t>Nie palenie śmieciami</a:t>
            </a:r>
          </a:p>
        </p:txBody>
      </p:sp>
      <p:grpSp>
        <p:nvGrpSpPr>
          <p:cNvPr id="26" name="Bottom Right">
            <a:extLst>
              <a:ext uri="{FF2B5EF4-FFF2-40B4-BE49-F238E27FC236}">
                <a16:creationId xmlns:a16="http://schemas.microsoft.com/office/drawing/2014/main" xmlns="" id="{34676384-D846-461C-B8F3-BDB849B4A4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27" name="Graphic 157">
              <a:extLst>
                <a:ext uri="{FF2B5EF4-FFF2-40B4-BE49-F238E27FC236}">
                  <a16:creationId xmlns:a16="http://schemas.microsoft.com/office/drawing/2014/main" xmlns="" id="{50480E57-05E0-42B6-8693-191B4E9CF5F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9" name="Freeform: Shape 28">
                <a:extLst>
                  <a:ext uri="{FF2B5EF4-FFF2-40B4-BE49-F238E27FC236}">
                    <a16:creationId xmlns:a16="http://schemas.microsoft.com/office/drawing/2014/main" xmlns="" id="{1C989BD5-54F6-4747-83F1-81FCAEDAD8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6D7EE029-E135-4899-AC49-78D6946CDA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4C9494D7-A3EA-4A41-8910-6B6FE95E5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89E7F2B7-DEB2-4B2A-99F9-10622D09E1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9DACD4DB-BAF5-43DD-8CC8-4200A16D66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xmlns="" id="{6532D7D7-91B4-4F7C-B38E-5BBD5F3B4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xmlns="" id="{2B7428A0-A810-46D6-9CC7-2475B2DF6E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8" name="Freeform: Shape 27">
              <a:extLst>
                <a:ext uri="{FF2B5EF4-FFF2-40B4-BE49-F238E27FC236}">
                  <a16:creationId xmlns:a16="http://schemas.microsoft.com/office/drawing/2014/main" xmlns="" id="{9C4A0E07-B9C5-49FB-B94A-B28D740C74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Content Placeholder 7">
            <a:extLst>
              <a:ext uri="{FF2B5EF4-FFF2-40B4-BE49-F238E27FC236}">
                <a16:creationId xmlns:a16="http://schemas.microsoft.com/office/drawing/2014/main" xmlns="" id="{40AF9BB2-E64B-4F82-990F-60DAFF5AA268}"/>
              </a:ext>
            </a:extLst>
          </p:cNvPr>
          <p:cNvSpPr>
            <a:spLocks noGrp="1"/>
          </p:cNvSpPr>
          <p:nvPr>
            <p:ph idx="1"/>
          </p:nvPr>
        </p:nvSpPr>
        <p:spPr>
          <a:xfrm>
            <a:off x="6195372" y="726538"/>
            <a:ext cx="4977905" cy="5017076"/>
          </a:xfrm>
        </p:spPr>
        <p:txBody>
          <a:bodyPr anchor="ctr">
            <a:normAutofit/>
          </a:bodyPr>
          <a:lstStyle/>
          <a:p>
            <a:pPr marL="0" indent="0">
              <a:buNone/>
            </a:pPr>
            <a:r>
              <a:rPr lang="en-US" sz="1800" dirty="0">
                <a:solidFill>
                  <a:srgbClr val="FFFFFF"/>
                </a:solidFill>
                <a:cs typeface="Arial"/>
              </a:rPr>
              <a:t>Takie zachowanie prowadzi do poważnego zanieczyszczenia powietrza. Może to powodować poważne choroby układu </a:t>
            </a:r>
            <a:r>
              <a:rPr lang="en-US" sz="1800">
                <a:solidFill>
                  <a:srgbClr val="FFFFFF"/>
                </a:solidFill>
                <a:cs typeface="Arial"/>
              </a:rPr>
              <a:t>oddechowego u ludzi, ale I u zwierząt. Między innymi przez takie działania mamy styczność ze smogiem.</a:t>
            </a:r>
          </a:p>
        </p:txBody>
      </p:sp>
    </p:spTree>
    <p:extLst>
      <p:ext uri="{BB962C8B-B14F-4D97-AF65-F5344CB8AC3E}">
        <p14:creationId xmlns:p14="http://schemas.microsoft.com/office/powerpoint/2010/main" xmlns="" val="5004876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xmlns="" id="{16E12301-1C96-4D15-9838-D5B894B22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rawa, drzewo, zewnętrzne, park&#10;&#10;Opis wygenerowany automatycznie">
            <a:extLst>
              <a:ext uri="{FF2B5EF4-FFF2-40B4-BE49-F238E27FC236}">
                <a16:creationId xmlns:a16="http://schemas.microsoft.com/office/drawing/2014/main" xmlns="" id="{4116E091-99A5-4C55-8A3E-F58AF45E510E}"/>
              </a:ext>
            </a:extLst>
          </p:cNvPr>
          <p:cNvPicPr>
            <a:picLocks noChangeAspect="1"/>
          </p:cNvPicPr>
          <p:nvPr/>
        </p:nvPicPr>
        <p:blipFill rotWithShape="1">
          <a:blip r:embed="rId2" cstate="screen">
            <a:alphaModFix amt="60000"/>
          </a:blip>
          <a:srcRect r="-1"/>
          <a:stretch/>
        </p:blipFill>
        <p:spPr>
          <a:xfrm>
            <a:off x="20" y="10"/>
            <a:ext cx="12188932" cy="6856614"/>
          </a:xfrm>
          <a:prstGeom prst="rect">
            <a:avLst/>
          </a:prstGeom>
        </p:spPr>
      </p:pic>
      <p:grpSp>
        <p:nvGrpSpPr>
          <p:cNvPr id="17" name="Top Left">
            <a:extLst>
              <a:ext uri="{FF2B5EF4-FFF2-40B4-BE49-F238E27FC236}">
                <a16:creationId xmlns:a16="http://schemas.microsoft.com/office/drawing/2014/main" xmlns="" id="{D7A5FD75-4B35-4162-9304-5694912558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xmlns="" id="{A5107DF9-40C8-458E-82E1-523137E7A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5BD83295-4F37-4B80-AF77-1798FB80C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65888C74-4F56-4347-8944-E676A3C89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A69429CD-28C1-4DC7-84AD-4421A0AC8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762D63CF-41E9-4561-A945-E199ABE7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0C95C339-F16B-492F-903D-A6855F56E1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E85BC65A-0C9A-45A6-B18B-5E020CE983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DC0694BA-AAB5-4C3B-9767-3FA7614370C4}"/>
              </a:ext>
            </a:extLst>
          </p:cNvPr>
          <p:cNvSpPr>
            <a:spLocks noGrp="1"/>
          </p:cNvSpPr>
          <p:nvPr>
            <p:ph type="title"/>
          </p:nvPr>
        </p:nvSpPr>
        <p:spPr>
          <a:xfrm>
            <a:off x="1198181" y="726066"/>
            <a:ext cx="4795282" cy="5018227"/>
          </a:xfrm>
        </p:spPr>
        <p:txBody>
          <a:bodyPr anchor="ctr">
            <a:normAutofit/>
          </a:bodyPr>
          <a:lstStyle/>
          <a:p>
            <a:r>
              <a:rPr lang="pl-PL">
                <a:solidFill>
                  <a:srgbClr val="FFFFFF"/>
                </a:solidFill>
              </a:rPr>
              <a:t>Nie zaśmiecanie</a:t>
            </a:r>
          </a:p>
        </p:txBody>
      </p:sp>
      <p:grpSp>
        <p:nvGrpSpPr>
          <p:cNvPr id="26" name="Bottom Right">
            <a:extLst>
              <a:ext uri="{FF2B5EF4-FFF2-40B4-BE49-F238E27FC236}">
                <a16:creationId xmlns:a16="http://schemas.microsoft.com/office/drawing/2014/main" xmlns="" id="{34676384-D846-461C-B8F3-BDB849B4A4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27" name="Graphic 157">
              <a:extLst>
                <a:ext uri="{FF2B5EF4-FFF2-40B4-BE49-F238E27FC236}">
                  <a16:creationId xmlns:a16="http://schemas.microsoft.com/office/drawing/2014/main" xmlns="" id="{50480E57-05E0-42B6-8693-191B4E9CF5F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9" name="Freeform: Shape 28">
                <a:extLst>
                  <a:ext uri="{FF2B5EF4-FFF2-40B4-BE49-F238E27FC236}">
                    <a16:creationId xmlns:a16="http://schemas.microsoft.com/office/drawing/2014/main" xmlns="" id="{1C989BD5-54F6-4747-83F1-81FCAEDAD8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6D7EE029-E135-4899-AC49-78D6946CDA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4C9494D7-A3EA-4A41-8910-6B6FE95E5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89E7F2B7-DEB2-4B2A-99F9-10622D09E1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9DACD4DB-BAF5-43DD-8CC8-4200A16D66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xmlns="" id="{6532D7D7-91B4-4F7C-B38E-5BBD5F3B4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xmlns="" id="{2B7428A0-A810-46D6-9CC7-2475B2DF6E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8" name="Freeform: Shape 27">
              <a:extLst>
                <a:ext uri="{FF2B5EF4-FFF2-40B4-BE49-F238E27FC236}">
                  <a16:creationId xmlns:a16="http://schemas.microsoft.com/office/drawing/2014/main" xmlns="" id="{9C4A0E07-B9C5-49FB-B94A-B28D740C74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Content Placeholder 7">
            <a:extLst>
              <a:ext uri="{FF2B5EF4-FFF2-40B4-BE49-F238E27FC236}">
                <a16:creationId xmlns:a16="http://schemas.microsoft.com/office/drawing/2014/main" xmlns="" id="{25171F7A-E196-4BEB-9E4E-2620944E6E1E}"/>
              </a:ext>
            </a:extLst>
          </p:cNvPr>
          <p:cNvSpPr>
            <a:spLocks noGrp="1"/>
          </p:cNvSpPr>
          <p:nvPr>
            <p:ph idx="1"/>
          </p:nvPr>
        </p:nvSpPr>
        <p:spPr>
          <a:xfrm>
            <a:off x="6195372" y="726538"/>
            <a:ext cx="4977905" cy="5017076"/>
          </a:xfrm>
        </p:spPr>
        <p:txBody>
          <a:bodyPr anchor="ctr">
            <a:normAutofit/>
          </a:bodyPr>
          <a:lstStyle/>
          <a:p>
            <a:pPr marL="0" indent="0">
              <a:buNone/>
            </a:pPr>
            <a:r>
              <a:rPr lang="en-US" sz="1800" dirty="0">
                <a:solidFill>
                  <a:srgbClr val="FFFFFF"/>
                </a:solidFill>
                <a:cs typeface="Arial"/>
              </a:rPr>
              <a:t>Sądzę, że jest to dla wielu oczywiste, jednak warto o tym wspomnieć. Jest to zagrożeniem nie tylko dla środowiska (gdyż niektóre śmieci </a:t>
            </a:r>
            <a:r>
              <a:rPr lang="en-US" sz="1800">
                <a:solidFill>
                  <a:srgbClr val="FFFFFF"/>
                </a:solidFill>
                <a:cs typeface="Arial"/>
              </a:rPr>
              <a:t>rozkładają się nawet tysiącami lat), ale I dla zwierząt zamieszkujących zaśmiecone tereny (np. Lasy).</a:t>
            </a:r>
          </a:p>
        </p:txBody>
      </p:sp>
    </p:spTree>
    <p:extLst>
      <p:ext uri="{BB962C8B-B14F-4D97-AF65-F5344CB8AC3E}">
        <p14:creationId xmlns:p14="http://schemas.microsoft.com/office/powerpoint/2010/main" xmlns="" val="3337574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xmlns="" id="{16E12301-1C96-4D15-9838-D5B894B22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rawa, roślina, brokuł, warzywo&#10;&#10;Opis wygenerowany automatycznie">
            <a:extLst>
              <a:ext uri="{FF2B5EF4-FFF2-40B4-BE49-F238E27FC236}">
                <a16:creationId xmlns:a16="http://schemas.microsoft.com/office/drawing/2014/main" xmlns="" id="{808F8CBC-AFB4-4EF2-88C4-A162F9833FDE}"/>
              </a:ext>
            </a:extLst>
          </p:cNvPr>
          <p:cNvPicPr>
            <a:picLocks noChangeAspect="1"/>
          </p:cNvPicPr>
          <p:nvPr/>
        </p:nvPicPr>
        <p:blipFill rotWithShape="1">
          <a:blip r:embed="rId2" cstate="screen">
            <a:alphaModFix amt="60000"/>
          </a:blip>
          <a:srcRect r="-1" b="-1"/>
          <a:stretch/>
        </p:blipFill>
        <p:spPr>
          <a:xfrm>
            <a:off x="20" y="10"/>
            <a:ext cx="12188932" cy="6856614"/>
          </a:xfrm>
          <a:prstGeom prst="rect">
            <a:avLst/>
          </a:prstGeom>
        </p:spPr>
      </p:pic>
      <p:grpSp>
        <p:nvGrpSpPr>
          <p:cNvPr id="15" name="Top Left">
            <a:extLst>
              <a:ext uri="{FF2B5EF4-FFF2-40B4-BE49-F238E27FC236}">
                <a16:creationId xmlns:a16="http://schemas.microsoft.com/office/drawing/2014/main" xmlns="" id="{D7A5FD75-4B35-4162-9304-5694912558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xmlns="" id="{A5107DF9-40C8-458E-82E1-523137E7A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5BD83295-4F37-4B80-AF77-1798FB80C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65888C74-4F56-4347-8944-E676A3C89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A69429CD-28C1-4DC7-84AD-4421A0AC8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762D63CF-41E9-4561-A945-E199ABE7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0C95C339-F16B-492F-903D-A6855F56E1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E85BC65A-0C9A-45A6-B18B-5E020CE983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grpSp>
        <p:nvGrpSpPr>
          <p:cNvPr id="24" name="Bottom Right">
            <a:extLst>
              <a:ext uri="{FF2B5EF4-FFF2-40B4-BE49-F238E27FC236}">
                <a16:creationId xmlns:a16="http://schemas.microsoft.com/office/drawing/2014/main" xmlns="" id="{34676384-D846-461C-B8F3-BDB849B4A4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25" name="Graphic 157">
              <a:extLst>
                <a:ext uri="{FF2B5EF4-FFF2-40B4-BE49-F238E27FC236}">
                  <a16:creationId xmlns:a16="http://schemas.microsoft.com/office/drawing/2014/main" xmlns="" id="{50480E57-05E0-42B6-8693-191B4E9CF5F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xmlns="" id="{1C989BD5-54F6-4747-83F1-81FCAEDAD8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6D7EE029-E135-4899-AC49-78D6946CDA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4C9494D7-A3EA-4A41-8910-6B6FE95E5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89E7F2B7-DEB2-4B2A-99F9-10622D09E1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9DACD4DB-BAF5-43DD-8CC8-4200A16D66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6532D7D7-91B4-4F7C-B38E-5BBD5F3B4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2B7428A0-A810-46D6-9CC7-2475B2DF6E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xmlns="" id="{9C4A0E07-B9C5-49FB-B94A-B28D740C74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ymbol zastępczy zawartości 2">
            <a:extLst>
              <a:ext uri="{FF2B5EF4-FFF2-40B4-BE49-F238E27FC236}">
                <a16:creationId xmlns:a16="http://schemas.microsoft.com/office/drawing/2014/main" xmlns="" id="{4A4DC2BC-C708-49B5-B0EE-9F601AA0F459}"/>
              </a:ext>
            </a:extLst>
          </p:cNvPr>
          <p:cNvSpPr>
            <a:spLocks noGrp="1"/>
          </p:cNvSpPr>
          <p:nvPr>
            <p:ph idx="1"/>
          </p:nvPr>
        </p:nvSpPr>
        <p:spPr>
          <a:xfrm>
            <a:off x="3881494" y="763709"/>
            <a:ext cx="4977905" cy="5017076"/>
          </a:xfrm>
        </p:spPr>
        <p:txBody>
          <a:bodyPr vert="horz" lIns="91440" tIns="45720" rIns="91440" bIns="45720" rtlCol="0" anchor="ctr">
            <a:normAutofit/>
          </a:bodyPr>
          <a:lstStyle/>
          <a:p>
            <a:pPr marL="0" indent="0" algn="ctr">
              <a:buNone/>
            </a:pPr>
            <a:r>
              <a:rPr lang="pl-PL" sz="2400">
                <a:solidFill>
                  <a:srgbClr val="FFFFFF"/>
                </a:solidFill>
                <a:cs typeface="Arial"/>
              </a:rPr>
              <a:t>Dbanie o naszą planetę jest bardzo ważne. Róbmy to dla siebie i dla innych. Wspólnie zmieniajmy świat na lepsze.</a:t>
            </a:r>
          </a:p>
        </p:txBody>
      </p:sp>
    </p:spTree>
    <p:extLst>
      <p:ext uri="{BB962C8B-B14F-4D97-AF65-F5344CB8AC3E}">
        <p14:creationId xmlns:p14="http://schemas.microsoft.com/office/powerpoint/2010/main" xmlns="" val="1122054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47A131F-D5DE-41A5-B4CF-4F345319B4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xmlns="" id="{3AF4666D-BD98-40A5-A75F-478B98201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xmlns="" id="{68680585-71F9-4721-A998-4974171D2E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xmlns="" id="{12BC95C2-2EEC-4F59-ABA8-660B0D059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xmlns="" id="{03E9870D-4BBA-43AF-8D44-BBADF020CFF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xmlns="" id="{34BC5055-C77D-43CD-BB1D-A77B6779CD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DB12D0B8-9385-489A-85AE-3D14AD0BA2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D158A14A-147E-4130-A5E2-38FD84B181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75B8B1EB-5E2B-472C-AE60-2EC5961F16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B4F5BD77-58D7-4B61-A666-1B4139A63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F5CBEC6B-EDB6-40B8-8771-E5AF41B8D6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91BD0EE8-AA47-4044-9251-9F5A4B820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xmlns="" id="{C3279E8D-2BAA-4CB1-834B-09FADD54DE5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xmlns="" id="{3456F18E-4F61-486D-9CD6-65B30372C5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318DDF45-08F0-46B6-A0B7-133735C94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B9D0CC0F-710D-43F4-BC86-76376742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6FB36AB6-CB81-495A-8A33-C0BCE67D6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1993F7E6-ABF6-482D-BEA5-B4E607DDB4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DCA0B097-C21A-40B4-95E4-2FFA9697F8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AB2AF0F5-7EAA-4BAB-8DE2-D84E124170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xmlns="" id="{F1174801-1395-44C5-9B00-CCAC45C05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xmlns="" id="{996DFAFB-BCE1-4BEC-82FB-D574234DE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Obraz 4" descr="Obraz zawierający zewnętrzne&#10;&#10;Opis wygenerowany automatycznie">
            <a:extLst>
              <a:ext uri="{FF2B5EF4-FFF2-40B4-BE49-F238E27FC236}">
                <a16:creationId xmlns:a16="http://schemas.microsoft.com/office/drawing/2014/main" xmlns="" id="{C8339BC3-EF53-4AD5-92A1-DFB580FE2B07}"/>
              </a:ext>
            </a:extLst>
          </p:cNvPr>
          <p:cNvPicPr>
            <a:picLocks noChangeAspect="1"/>
          </p:cNvPicPr>
          <p:nvPr/>
        </p:nvPicPr>
        <p:blipFill rotWithShape="1">
          <a:blip r:embed="rId2" cstate="screen">
            <a:alphaModFix/>
          </a:blip>
          <a:srcRect r="-1"/>
          <a:stretch/>
        </p:blipFill>
        <p:spPr>
          <a:xfrm>
            <a:off x="20" y="10"/>
            <a:ext cx="12188932" cy="6856614"/>
          </a:xfrm>
          <a:prstGeom prst="rect">
            <a:avLst/>
          </a:prstGeom>
        </p:spPr>
      </p:pic>
      <p:sp>
        <p:nvSpPr>
          <p:cNvPr id="39" name="Rectangle 38">
            <a:extLst>
              <a:ext uri="{FF2B5EF4-FFF2-40B4-BE49-F238E27FC236}">
                <a16:creationId xmlns:a16="http://schemas.microsoft.com/office/drawing/2014/main" xmlns="" id="{8D2A0DB3-EF43-4032-9B27-954E12CCB6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07"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23BA7174-9B71-47E5-BEBE-5A4B863EA109}"/>
              </a:ext>
            </a:extLst>
          </p:cNvPr>
          <p:cNvSpPr>
            <a:spLocks noGrp="1"/>
          </p:cNvSpPr>
          <p:nvPr>
            <p:ph type="title"/>
          </p:nvPr>
        </p:nvSpPr>
        <p:spPr>
          <a:xfrm>
            <a:off x="996275" y="156477"/>
            <a:ext cx="10190071" cy="1515091"/>
          </a:xfrm>
        </p:spPr>
        <p:txBody>
          <a:bodyPr vert="horz" lIns="91440" tIns="45720" rIns="91440" bIns="45720" rtlCol="0" anchor="b">
            <a:normAutofit/>
          </a:bodyPr>
          <a:lstStyle/>
          <a:p>
            <a:pPr algn="ctr"/>
            <a:r>
              <a:rPr lang="en-US" sz="5400" kern="1200">
                <a:solidFill>
                  <a:srgbClr val="FFFFFF"/>
                </a:solidFill>
                <a:latin typeface="+mj-lt"/>
                <a:ea typeface="+mj-ea"/>
                <a:cs typeface="+mj-cs"/>
              </a:rPr>
              <a:t>Dziękuję za uwagę ♥</a:t>
            </a:r>
          </a:p>
        </p:txBody>
      </p:sp>
      <p:sp>
        <p:nvSpPr>
          <p:cNvPr id="3" name="Symbol zastępczy zawartości 2">
            <a:extLst>
              <a:ext uri="{FF2B5EF4-FFF2-40B4-BE49-F238E27FC236}">
                <a16:creationId xmlns:a16="http://schemas.microsoft.com/office/drawing/2014/main" xmlns="" id="{3E2940F4-4BFB-4EE7-A5BB-F88548A69D1D}"/>
              </a:ext>
            </a:extLst>
          </p:cNvPr>
          <p:cNvSpPr>
            <a:spLocks noGrp="1"/>
          </p:cNvSpPr>
          <p:nvPr>
            <p:ph idx="1"/>
          </p:nvPr>
        </p:nvSpPr>
        <p:spPr>
          <a:xfrm>
            <a:off x="1218708" y="1856479"/>
            <a:ext cx="9781327" cy="887671"/>
          </a:xfrm>
        </p:spPr>
        <p:txBody>
          <a:bodyPr vert="horz" lIns="91440" tIns="45720" rIns="91440" bIns="45720" rtlCol="0" anchor="t">
            <a:normAutofit/>
          </a:bodyPr>
          <a:lstStyle/>
          <a:p>
            <a:pPr marL="0" indent="0" algn="ctr">
              <a:buNone/>
            </a:pPr>
            <a:r>
              <a:rPr lang="en-US" sz="2200" kern="1200">
                <a:solidFill>
                  <a:srgbClr val="FFFFFF"/>
                </a:solidFill>
                <a:latin typeface="+mn-lt"/>
                <a:ea typeface="+mn-ea"/>
                <a:cs typeface="+mn-cs"/>
              </a:rPr>
              <a:t>Anna Łazińska kl. 2Ap</a:t>
            </a:r>
          </a:p>
        </p:txBody>
      </p:sp>
      <p:grpSp>
        <p:nvGrpSpPr>
          <p:cNvPr id="41" name="Top Left">
            <a:extLst>
              <a:ext uri="{FF2B5EF4-FFF2-40B4-BE49-F238E27FC236}">
                <a16:creationId xmlns:a16="http://schemas.microsoft.com/office/drawing/2014/main" xmlns="" id="{18579DB9-24B0-487B-81E3-8D02AD5F8C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42" name="Freeform: Shape 41">
              <a:extLst>
                <a:ext uri="{FF2B5EF4-FFF2-40B4-BE49-F238E27FC236}">
                  <a16:creationId xmlns:a16="http://schemas.microsoft.com/office/drawing/2014/main" xmlns="" id="{7180CB2C-161F-4538-9214-24AF97B01A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xmlns="" id="{EE25AFBE-8731-4348-B66F-FD7E38F76A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xmlns="" id="{5F6C27D8-4E47-470F-B6B5-407CE7D1D7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xmlns="" id="{66348964-B561-445E-A6A4-730FBA4285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xmlns="" id="{C5D1A3FD-B031-4670-8F09-29E8E38D45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xmlns="" id="{80BD3287-1860-4987-8CA5-8728EDBB6B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xmlns="" id="{E1FEEEA6-82B5-4005-A3D5-FC2A152FDD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50" name="Bottom Right">
            <a:extLst>
              <a:ext uri="{FF2B5EF4-FFF2-40B4-BE49-F238E27FC236}">
                <a16:creationId xmlns:a16="http://schemas.microsoft.com/office/drawing/2014/main" xmlns="" id="{8F281804-17FE-49B9-9065-1A44CD473CA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51" name="Graphic 157">
              <a:extLst>
                <a:ext uri="{FF2B5EF4-FFF2-40B4-BE49-F238E27FC236}">
                  <a16:creationId xmlns:a16="http://schemas.microsoft.com/office/drawing/2014/main" xmlns="" id="{737BB70B-7AAF-4229-8400-5AFF12A2367A}"/>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53" name="Freeform: Shape 52">
                <a:extLst>
                  <a:ext uri="{FF2B5EF4-FFF2-40B4-BE49-F238E27FC236}">
                    <a16:creationId xmlns:a16="http://schemas.microsoft.com/office/drawing/2014/main" xmlns="" id="{9B992201-AA48-4BE7-ADC2-908B16934F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xmlns="" id="{840E3649-4ED2-4501-AF92-DEC3DFF5C8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xmlns="" id="{68B38FD5-4195-4693-8AB7-D01C58D2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xmlns="" id="{F0635352-3FD2-43A8-832C-705F1CB917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xmlns="" id="{FBEAF61E-74F7-41BA-9576-39B1961501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xmlns="" id="{AB31D9B5-1401-4F40-BEE6-D492919954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xmlns="" id="{8EDD38F5-BC63-401D-8C72-8D41A360A9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2" name="Freeform: Shape 51">
              <a:extLst>
                <a:ext uri="{FF2B5EF4-FFF2-40B4-BE49-F238E27FC236}">
                  <a16:creationId xmlns:a16="http://schemas.microsoft.com/office/drawing/2014/main" xmlns="" id="{05CE5B18-7300-438F-80EB-4F4E431C80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xmlns="" val="284943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Rectangle 1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Rectangle 12">
            <a:extLst>
              <a:ext uri="{FF2B5EF4-FFF2-40B4-BE49-F238E27FC236}">
                <a16:creationId xmlns:a16="http://schemas.microsoft.com/office/drawing/2014/main" xmlns="" id="{16E12301-1C96-4D15-9838-D5B894B22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Przekrój młodej rośliny i korzeni">
            <a:extLst>
              <a:ext uri="{FF2B5EF4-FFF2-40B4-BE49-F238E27FC236}">
                <a16:creationId xmlns:a16="http://schemas.microsoft.com/office/drawing/2014/main" xmlns="" id="{59D5D957-B03A-4BA5-9A25-572462F8914B}"/>
              </a:ext>
            </a:extLst>
          </p:cNvPr>
          <p:cNvPicPr>
            <a:picLocks noChangeAspect="1"/>
          </p:cNvPicPr>
          <p:nvPr/>
        </p:nvPicPr>
        <p:blipFill rotWithShape="1">
          <a:blip r:embed="rId2" cstate="screen">
            <a:alphaModFix amt="60000"/>
          </a:blip>
          <a:srcRect/>
          <a:stretch/>
        </p:blipFill>
        <p:spPr>
          <a:xfrm>
            <a:off x="20" y="10"/>
            <a:ext cx="12188932" cy="6856614"/>
          </a:xfrm>
          <a:prstGeom prst="rect">
            <a:avLst/>
          </a:prstGeom>
        </p:spPr>
      </p:pic>
      <p:grpSp>
        <p:nvGrpSpPr>
          <p:cNvPr id="15" name="Top Left">
            <a:extLst>
              <a:ext uri="{FF2B5EF4-FFF2-40B4-BE49-F238E27FC236}">
                <a16:creationId xmlns:a16="http://schemas.microsoft.com/office/drawing/2014/main" xmlns="" id="{D7A5FD75-4B35-4162-9304-5694912558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xmlns="" id="{A5107DF9-40C8-458E-82E1-523137E7A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5BD83295-4F37-4B80-AF77-1798FB80C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65888C74-4F56-4347-8944-E676A3C89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A69429CD-28C1-4DC7-84AD-4421A0AC8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762D63CF-41E9-4561-A945-E199ABE7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0C95C339-F16B-492F-903D-A6855F56E1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E85BC65A-0C9A-45A6-B18B-5E020CE983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AF3CDE2D-24B4-40A8-9A06-20742C38DDB4}"/>
              </a:ext>
            </a:extLst>
          </p:cNvPr>
          <p:cNvSpPr>
            <a:spLocks noGrp="1"/>
          </p:cNvSpPr>
          <p:nvPr>
            <p:ph type="title"/>
          </p:nvPr>
        </p:nvSpPr>
        <p:spPr>
          <a:xfrm>
            <a:off x="1198181" y="726066"/>
            <a:ext cx="4795282" cy="5018227"/>
          </a:xfrm>
        </p:spPr>
        <p:txBody>
          <a:bodyPr anchor="ctr">
            <a:normAutofit/>
          </a:bodyPr>
          <a:lstStyle/>
          <a:p>
            <a:r>
              <a:rPr lang="pl-PL">
                <a:solidFill>
                  <a:srgbClr val="FFFFFF"/>
                </a:solidFill>
              </a:rPr>
              <a:t>W tej prezentacji przedstawię:</a:t>
            </a:r>
          </a:p>
        </p:txBody>
      </p:sp>
      <p:grpSp>
        <p:nvGrpSpPr>
          <p:cNvPr id="24" name="Bottom Right">
            <a:extLst>
              <a:ext uri="{FF2B5EF4-FFF2-40B4-BE49-F238E27FC236}">
                <a16:creationId xmlns:a16="http://schemas.microsoft.com/office/drawing/2014/main" xmlns="" id="{34676384-D846-461C-B8F3-BDB849B4A4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25" name="Graphic 157">
              <a:extLst>
                <a:ext uri="{FF2B5EF4-FFF2-40B4-BE49-F238E27FC236}">
                  <a16:creationId xmlns:a16="http://schemas.microsoft.com/office/drawing/2014/main" xmlns="" id="{50480E57-05E0-42B6-8693-191B4E9CF5F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xmlns="" id="{1C989BD5-54F6-4747-83F1-81FCAEDAD8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6D7EE029-E135-4899-AC49-78D6946CDA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4C9494D7-A3EA-4A41-8910-6B6FE95E5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89E7F2B7-DEB2-4B2A-99F9-10622D09E1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9DACD4DB-BAF5-43DD-8CC8-4200A16D66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6532D7D7-91B4-4F7C-B38E-5BBD5F3B42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2B7428A0-A810-46D6-9CC7-2475B2DF6E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xmlns="" id="{9C4A0E07-B9C5-49FB-B94A-B28D740C74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ymbol zastępczy zawartości 2">
            <a:extLst>
              <a:ext uri="{FF2B5EF4-FFF2-40B4-BE49-F238E27FC236}">
                <a16:creationId xmlns:a16="http://schemas.microsoft.com/office/drawing/2014/main" xmlns="" id="{576476F5-7D08-49F0-B244-0E3A1306994A}"/>
              </a:ext>
            </a:extLst>
          </p:cNvPr>
          <p:cNvSpPr>
            <a:spLocks noGrp="1"/>
          </p:cNvSpPr>
          <p:nvPr>
            <p:ph idx="1"/>
          </p:nvPr>
        </p:nvSpPr>
        <p:spPr>
          <a:xfrm>
            <a:off x="6195372" y="726538"/>
            <a:ext cx="4977905" cy="5017076"/>
          </a:xfrm>
        </p:spPr>
        <p:txBody>
          <a:bodyPr vert="horz" lIns="91440" tIns="45720" rIns="91440" bIns="45720" rtlCol="0" anchor="ctr">
            <a:normAutofit/>
          </a:bodyPr>
          <a:lstStyle/>
          <a:p>
            <a:r>
              <a:rPr lang="pl-PL" sz="1800" dirty="0">
                <a:solidFill>
                  <a:srgbClr val="FFFFFF"/>
                </a:solidFill>
                <a:cs typeface="Arial"/>
              </a:rPr>
              <a:t>Co to ekologia;</a:t>
            </a:r>
          </a:p>
          <a:p>
            <a:r>
              <a:rPr lang="pl-PL" sz="1800" dirty="0">
                <a:solidFill>
                  <a:srgbClr val="FFFFFF"/>
                </a:solidFill>
                <a:cs typeface="Arial"/>
              </a:rPr>
              <a:t>Dlaczego ekologia jest ważna w obecnych czasach;</a:t>
            </a:r>
          </a:p>
          <a:p>
            <a:r>
              <a:rPr lang="pl-PL" sz="1800" dirty="0">
                <a:solidFill>
                  <a:srgbClr val="FFFFFF"/>
                </a:solidFill>
                <a:cs typeface="Arial"/>
              </a:rPr>
              <a:t>Co może zrobić każdy z nas w trosce o naszą planetę.</a:t>
            </a:r>
          </a:p>
        </p:txBody>
      </p:sp>
    </p:spTree>
    <p:extLst>
      <p:ext uri="{BB962C8B-B14F-4D97-AF65-F5344CB8AC3E}">
        <p14:creationId xmlns:p14="http://schemas.microsoft.com/office/powerpoint/2010/main" xmlns="" val="4229479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xmlns="" id="{DC655204-C06A-4A55-9BB4-C79C4AF9D6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xmlns="" id="{F83BC876-5C0C-438A-8928-B1EC2E1E4D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xmlns="" id="{B9B3EEC1-86B7-4DB1-AB38-E2D749392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BEB2CD0B-3D3E-4CF3-92F5-7AE77C22C9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01561934-15F2-4620-A65F-28EB73CD7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DB9278E2-D464-4DE2-B229-D3D02ED2B1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67AA3CE0-412D-4C03-9203-878479E0A1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85785346-E446-47E2-B3DD-C1C561E689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0F6388E0-BD20-4901-B128-88D3D56A13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5B09B21B-7E9C-47B8-A312-EB04C3E31887}"/>
              </a:ext>
            </a:extLst>
          </p:cNvPr>
          <p:cNvSpPr>
            <a:spLocks noGrp="1"/>
          </p:cNvSpPr>
          <p:nvPr>
            <p:ph type="title"/>
          </p:nvPr>
        </p:nvSpPr>
        <p:spPr>
          <a:xfrm>
            <a:off x="1198182" y="559813"/>
            <a:ext cx="4987809" cy="1664573"/>
          </a:xfrm>
        </p:spPr>
        <p:txBody>
          <a:bodyPr>
            <a:normAutofit/>
          </a:bodyPr>
          <a:lstStyle/>
          <a:p>
            <a:r>
              <a:rPr lang="pl-PL" dirty="0"/>
              <a:t>Czym jest ekologia?</a:t>
            </a:r>
          </a:p>
        </p:txBody>
      </p:sp>
      <p:sp>
        <p:nvSpPr>
          <p:cNvPr id="3" name="Symbol zastępczy zawartości 2">
            <a:extLst>
              <a:ext uri="{FF2B5EF4-FFF2-40B4-BE49-F238E27FC236}">
                <a16:creationId xmlns:a16="http://schemas.microsoft.com/office/drawing/2014/main" xmlns="" id="{81AB5B1C-DEF5-4D03-8FA3-5FE9A207453C}"/>
              </a:ext>
            </a:extLst>
          </p:cNvPr>
          <p:cNvSpPr>
            <a:spLocks noGrp="1"/>
          </p:cNvSpPr>
          <p:nvPr>
            <p:ph idx="1"/>
          </p:nvPr>
        </p:nvSpPr>
        <p:spPr>
          <a:xfrm>
            <a:off x="1185756" y="2384474"/>
            <a:ext cx="4987488" cy="3728613"/>
          </a:xfrm>
        </p:spPr>
        <p:txBody>
          <a:bodyPr vert="horz" lIns="91440" tIns="45720" rIns="91440" bIns="45720" rtlCol="0" anchor="t">
            <a:normAutofit/>
          </a:bodyPr>
          <a:lstStyle/>
          <a:p>
            <a:pPr marL="0" indent="0">
              <a:buNone/>
            </a:pPr>
            <a:r>
              <a:rPr lang="pl-PL" sz="1800" dirty="0">
                <a:cs typeface="Arial"/>
              </a:rPr>
              <a:t>Według Encyklopedii PWN, jest to </a:t>
            </a:r>
            <a:r>
              <a:rPr lang="pl-PL" sz="1800" dirty="0">
                <a:ea typeface="+mn-lt"/>
                <a:cs typeface="+mn-lt"/>
              </a:rPr>
              <a:t>nauka o strukturze i funkcjonowaniu przyrody na różnych poziomach organizacji, ekonomika przyrody. Obecnie jednak ekologia kojarzy nam się z działaniami, które pozytywnie wpływają </a:t>
            </a:r>
            <a:r>
              <a:rPr lang="pl-PL" sz="1800">
                <a:ea typeface="+mn-lt"/>
                <a:cs typeface="+mn-lt"/>
              </a:rPr>
              <a:t>na naszą planetę (np. segregacja śmieci). Ekologia jest bardzo ważną nauką, szczególnie w tych czasach.</a:t>
            </a:r>
            <a:endParaRPr lang="pl-PL" sz="1800">
              <a:cs typeface="Arial"/>
            </a:endParaRPr>
          </a:p>
        </p:txBody>
      </p:sp>
      <p:pic>
        <p:nvPicPr>
          <p:cNvPr id="4" name="Obraz 4">
            <a:extLst>
              <a:ext uri="{FF2B5EF4-FFF2-40B4-BE49-F238E27FC236}">
                <a16:creationId xmlns:a16="http://schemas.microsoft.com/office/drawing/2014/main" xmlns="" id="{2BC9ED5B-1115-4905-87C4-571F67E758DE}"/>
              </a:ext>
            </a:extLst>
          </p:cNvPr>
          <p:cNvPicPr>
            <a:picLocks noChangeAspect="1"/>
          </p:cNvPicPr>
          <p:nvPr/>
        </p:nvPicPr>
        <p:blipFill rotWithShape="1">
          <a:blip r:embed="rId2" cstate="screen"/>
          <a:srcRect/>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3" name="Bottom Right">
            <a:extLst>
              <a:ext uri="{FF2B5EF4-FFF2-40B4-BE49-F238E27FC236}">
                <a16:creationId xmlns:a16="http://schemas.microsoft.com/office/drawing/2014/main" xmlns="" id="{4C476EAB-383B-48F9-B661-B049EB50AE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24" name="Freeform: Shape 23">
              <a:extLst>
                <a:ext uri="{FF2B5EF4-FFF2-40B4-BE49-F238E27FC236}">
                  <a16:creationId xmlns:a16="http://schemas.microsoft.com/office/drawing/2014/main" xmlns="" id="{3045FFB7-76A2-4C6F-A15F-23BF1597CB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5" name="Graphic 157">
              <a:extLst>
                <a:ext uri="{FF2B5EF4-FFF2-40B4-BE49-F238E27FC236}">
                  <a16:creationId xmlns:a16="http://schemas.microsoft.com/office/drawing/2014/main" xmlns="" id="{F4E5EB5B-D417-4B20-9CBE-F3DCCA5F3D0A}"/>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xmlns="" id="{56643958-DAAD-4611-BCC7-9BDB5917C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263D00C7-B9D3-4681-8C55-F137CBD36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0539B678-9BB9-4639-B9A4-4511639BB4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C14F8CDF-D0D2-43AD-A7AB-0871C24A6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25D54C27-D98D-4E8C-87BD-E0ECAB3BAE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CA10EDED-B646-4197-BF0C-C4A83018BA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B9B3D029-DC96-4655-89E2-D9387B3D56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xmlns="" id="{EF12D98D-E6A5-437D-830E-C5C0E7ACE1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xmlns="" val="1667006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651CFA9-6065-4243-AC48-858E35978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37962AE0-6A1C-4B76-9D52-10E5E6D7D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xmlns="" id="{DC655204-C06A-4A55-9BB4-C79C4AF9D6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xmlns="" id="{F83BC876-5C0C-438A-8928-B1EC2E1E4D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xmlns="" id="{B9B3EEC1-86B7-4DB1-AB38-E2D749392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BEB2CD0B-3D3E-4CF3-92F5-7AE77C22C9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01561934-15F2-4620-A65F-28EB73CD7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DB9278E2-D464-4DE2-B229-D3D02ED2B1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67AA3CE0-412D-4C03-9203-878479E0A1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85785346-E446-47E2-B3DD-C1C561E689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0F6388E0-BD20-4901-B128-88D3D56A13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ytuł 1">
            <a:extLst>
              <a:ext uri="{FF2B5EF4-FFF2-40B4-BE49-F238E27FC236}">
                <a16:creationId xmlns:a16="http://schemas.microsoft.com/office/drawing/2014/main" xmlns="" id="{9A1B5156-6CD7-4C67-9B14-0A703E81428A}"/>
              </a:ext>
            </a:extLst>
          </p:cNvPr>
          <p:cNvSpPr>
            <a:spLocks noGrp="1"/>
          </p:cNvSpPr>
          <p:nvPr>
            <p:ph type="title"/>
          </p:nvPr>
        </p:nvSpPr>
        <p:spPr>
          <a:xfrm>
            <a:off x="1198182" y="559813"/>
            <a:ext cx="4987809" cy="1664573"/>
          </a:xfrm>
        </p:spPr>
        <p:txBody>
          <a:bodyPr>
            <a:normAutofit/>
          </a:bodyPr>
          <a:lstStyle/>
          <a:p>
            <a:r>
              <a:rPr lang="pl-PL"/>
              <a:t>Dlaczego jest to takie ważne?</a:t>
            </a:r>
          </a:p>
        </p:txBody>
      </p:sp>
      <p:sp>
        <p:nvSpPr>
          <p:cNvPr id="3" name="Symbol zastępczy zawartości 2">
            <a:extLst>
              <a:ext uri="{FF2B5EF4-FFF2-40B4-BE49-F238E27FC236}">
                <a16:creationId xmlns:a16="http://schemas.microsoft.com/office/drawing/2014/main" xmlns="" id="{8F3AD5A8-0AB0-4CC8-A67A-0ACB1957961C}"/>
              </a:ext>
            </a:extLst>
          </p:cNvPr>
          <p:cNvSpPr>
            <a:spLocks noGrp="1"/>
          </p:cNvSpPr>
          <p:nvPr>
            <p:ph idx="1"/>
          </p:nvPr>
        </p:nvSpPr>
        <p:spPr>
          <a:xfrm>
            <a:off x="1185756" y="2384474"/>
            <a:ext cx="4987488" cy="3728613"/>
          </a:xfrm>
        </p:spPr>
        <p:txBody>
          <a:bodyPr vert="horz" lIns="91440" tIns="45720" rIns="91440" bIns="45720" rtlCol="0">
            <a:normAutofit/>
          </a:bodyPr>
          <a:lstStyle/>
          <a:p>
            <a:pPr marL="0" indent="0">
              <a:buNone/>
            </a:pPr>
            <a:r>
              <a:rPr lang="pl-PL" sz="1800">
                <a:cs typeface="Arial"/>
              </a:rPr>
              <a:t>Wraz z rozwojem technologii, odkrywamy coraz więcej rozwiązań na ułatwienie naszej codzienności. Mimo tego, że są one często tańsze i przyjemniejsze, mogą być dużo gorsze dla środowiska. Między innymi z tego powodu występuje smog, ogromne zanieczyszczenia w oceanie,  czy globalne ocieplenie. Może to być tragiczne w skutkach dla Ziemi oraz kolejnych pokoleń, które będą na niej żyć. Z tego powodu należy uświadamiać ludzi jak istotne jest dbanie o naszą planetę.</a:t>
            </a:r>
          </a:p>
        </p:txBody>
      </p:sp>
      <p:pic>
        <p:nvPicPr>
          <p:cNvPr id="4" name="Obraz 4">
            <a:extLst>
              <a:ext uri="{FF2B5EF4-FFF2-40B4-BE49-F238E27FC236}">
                <a16:creationId xmlns:a16="http://schemas.microsoft.com/office/drawing/2014/main" xmlns="" id="{3291FFFF-05AA-4116-B234-391A0EE40029}"/>
              </a:ext>
            </a:extLst>
          </p:cNvPr>
          <p:cNvPicPr>
            <a:picLocks noChangeAspect="1"/>
          </p:cNvPicPr>
          <p:nvPr/>
        </p:nvPicPr>
        <p:blipFill rotWithShape="1">
          <a:blip r:embed="rId2" cstate="screen"/>
          <a:srcRect/>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3" name="Bottom Right">
            <a:extLst>
              <a:ext uri="{FF2B5EF4-FFF2-40B4-BE49-F238E27FC236}">
                <a16:creationId xmlns:a16="http://schemas.microsoft.com/office/drawing/2014/main" xmlns="" id="{4C476EAB-383B-48F9-B661-B049EB50AE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sp>
          <p:nvSpPr>
            <p:cNvPr id="24" name="Freeform: Shape 23">
              <a:extLst>
                <a:ext uri="{FF2B5EF4-FFF2-40B4-BE49-F238E27FC236}">
                  <a16:creationId xmlns:a16="http://schemas.microsoft.com/office/drawing/2014/main" xmlns="" id="{3045FFB7-76A2-4C6F-A15F-23BF1597CB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5" name="Graphic 157">
              <a:extLst>
                <a:ext uri="{FF2B5EF4-FFF2-40B4-BE49-F238E27FC236}">
                  <a16:creationId xmlns:a16="http://schemas.microsoft.com/office/drawing/2014/main" xmlns="" id="{F4E5EB5B-D417-4B20-9CBE-F3DCCA5F3D0A}"/>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xmlns="" id="{56643958-DAAD-4611-BCC7-9BDB5917C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263D00C7-B9D3-4681-8C55-F137CBD36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0539B678-9BB9-4639-B9A4-4511639BB4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C14F8CDF-D0D2-43AD-A7AB-0871C24A6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25D54C27-D98D-4E8C-87BD-E0ECAB3BAE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CA10EDED-B646-4197-BF0C-C4A83018BA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B9B3D029-DC96-4655-89E2-D9387B3D56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xmlns="" id="{EF12D98D-E6A5-437D-830E-C5C0E7ACE1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xmlns="" val="2709560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4190167B-A382-42FD-A98C-68F3DC48E285}"/>
              </a:ext>
            </a:extLst>
          </p:cNvPr>
          <p:cNvSpPr>
            <a:spLocks noGrp="1"/>
          </p:cNvSpPr>
          <p:nvPr>
            <p:ph idx="1"/>
          </p:nvPr>
        </p:nvSpPr>
        <p:spPr/>
        <p:txBody>
          <a:bodyPr vert="horz" lIns="91440" tIns="45720" rIns="91440" bIns="45720" rtlCol="0" anchor="t">
            <a:normAutofit/>
          </a:bodyPr>
          <a:lstStyle/>
          <a:p>
            <a:pPr marL="0" indent="0">
              <a:buNone/>
            </a:pPr>
            <a:r>
              <a:rPr lang="pl-PL" dirty="0">
                <a:cs typeface="Arial"/>
              </a:rPr>
              <a:t>Mówi się, że jeśli nie zaczniemy się martwić o stan naszej planety i nie zmienimy naszego stylu życia na bardziej ekologiczny, to mogą czekać nas:</a:t>
            </a:r>
            <a:endParaRPr lang="pl-PL" dirty="0"/>
          </a:p>
          <a:p>
            <a:r>
              <a:rPr lang="pl-PL" dirty="0">
                <a:cs typeface="Arial"/>
              </a:rPr>
              <a:t>Klęski żywiołowe;</a:t>
            </a:r>
          </a:p>
          <a:p>
            <a:r>
              <a:rPr lang="pl-PL" dirty="0">
                <a:cs typeface="Arial"/>
              </a:rPr>
              <a:t>Znaczny wzrost temperatur;</a:t>
            </a:r>
          </a:p>
          <a:p>
            <a:r>
              <a:rPr lang="pl-PL" dirty="0">
                <a:cs typeface="Arial"/>
              </a:rPr>
              <a:t>Susze zagrażające rolnictwu;</a:t>
            </a:r>
          </a:p>
          <a:p>
            <a:r>
              <a:rPr lang="pl-PL" dirty="0">
                <a:cs typeface="Arial"/>
              </a:rPr>
              <a:t>Niedostatek wody.</a:t>
            </a:r>
          </a:p>
          <a:p>
            <a:endParaRPr lang="pl-PL" dirty="0">
              <a:cs typeface="Arial"/>
            </a:endParaRPr>
          </a:p>
        </p:txBody>
      </p:sp>
    </p:spTree>
    <p:extLst>
      <p:ext uri="{BB962C8B-B14F-4D97-AF65-F5344CB8AC3E}">
        <p14:creationId xmlns:p14="http://schemas.microsoft.com/office/powerpoint/2010/main" xmlns="" val="7550680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0D6E7A57-1C2D-4AE3-A7B3-1186A04F0892}"/>
              </a:ext>
            </a:extLst>
          </p:cNvPr>
          <p:cNvSpPr>
            <a:spLocks noGrp="1"/>
          </p:cNvSpPr>
          <p:nvPr>
            <p:ph idx="1"/>
          </p:nvPr>
        </p:nvSpPr>
        <p:spPr/>
        <p:txBody>
          <a:bodyPr vert="horz" lIns="91440" tIns="45720" rIns="91440" bIns="45720" rtlCol="0" anchor="t">
            <a:normAutofit/>
          </a:bodyPr>
          <a:lstStyle/>
          <a:p>
            <a:pPr marL="0" indent="0">
              <a:buNone/>
            </a:pPr>
            <a:r>
              <a:rPr lang="pl-PL">
                <a:cs typeface="Arial"/>
              </a:rPr>
              <a:t>Ale to nie wszystko. Może się także okazać, że czeka nas zupełnie inny los:</a:t>
            </a:r>
            <a:endParaRPr lang="pl-PL"/>
          </a:p>
          <a:p>
            <a:r>
              <a:rPr lang="pl-PL">
                <a:cs typeface="Arial"/>
              </a:rPr>
              <a:t>Wiele powodzi i ulew;</a:t>
            </a:r>
            <a:endParaRPr lang="pl-PL" dirty="0">
              <a:cs typeface="Arial"/>
            </a:endParaRPr>
          </a:p>
          <a:p>
            <a:r>
              <a:rPr lang="pl-PL">
                <a:cs typeface="Arial"/>
              </a:rPr>
              <a:t>Ogromny spadek temperatur;</a:t>
            </a:r>
          </a:p>
          <a:p>
            <a:r>
              <a:rPr lang="pl-PL">
                <a:cs typeface="Arial"/>
              </a:rPr>
              <a:t>Kolejna epoka lodowcowa.</a:t>
            </a:r>
            <a:endParaRPr lang="pl-PL" dirty="0">
              <a:cs typeface="Arial"/>
            </a:endParaRPr>
          </a:p>
        </p:txBody>
      </p:sp>
    </p:spTree>
    <p:extLst>
      <p:ext uri="{BB962C8B-B14F-4D97-AF65-F5344CB8AC3E}">
        <p14:creationId xmlns:p14="http://schemas.microsoft.com/office/powerpoint/2010/main" xmlns="" val="1056294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A1EAABCC-E56C-4613-9FB3-4ED65019870E}"/>
              </a:ext>
            </a:extLst>
          </p:cNvPr>
          <p:cNvSpPr>
            <a:spLocks noGrp="1"/>
          </p:cNvSpPr>
          <p:nvPr>
            <p:ph idx="1"/>
          </p:nvPr>
        </p:nvSpPr>
        <p:spPr/>
        <p:txBody>
          <a:bodyPr vert="horz" lIns="91440" tIns="45720" rIns="91440" bIns="45720" rtlCol="0" anchor="t">
            <a:normAutofit/>
          </a:bodyPr>
          <a:lstStyle/>
          <a:p>
            <a:pPr marL="0" indent="0">
              <a:buNone/>
            </a:pPr>
            <a:r>
              <a:rPr lang="pl-PL" dirty="0">
                <a:cs typeface="Arial"/>
              </a:rPr>
              <a:t>Zmiany klimatu są naturalne i obecnie nie możemy ich zatrzymać. Jednak w tych czasach następują one najszybciej w całej historii. Można zatem bardzo łatwo wywnioskować, że wina w dużej mierze leży po stronie ludzi. Musimy jak najszybciej wprowadzić zmiany do naszej codzienności, aby to zmienić. No </a:t>
            </a:r>
            <a:r>
              <a:rPr lang="pl-PL">
                <a:cs typeface="Arial"/>
              </a:rPr>
              <a:t>właśnie, ale co możemy zrobić?</a:t>
            </a:r>
          </a:p>
        </p:txBody>
      </p:sp>
    </p:spTree>
    <p:extLst>
      <p:ext uri="{BB962C8B-B14F-4D97-AF65-F5344CB8AC3E}">
        <p14:creationId xmlns:p14="http://schemas.microsoft.com/office/powerpoint/2010/main" xmlns="" val="27295557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47A131F-D5DE-41A5-B4CF-4F345319B4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xmlns="" id="{3AF4666D-BD98-40A5-A75F-478B98201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xmlns="" id="{68680585-71F9-4721-A998-4974171D2E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xmlns="" id="{12BC95C2-2EEC-4F59-ABA8-660B0D059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xmlns="" id="{03E9870D-4BBA-43AF-8D44-BBADF020CFF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xmlns="" id="{34BC5055-C77D-43CD-BB1D-A77B6779CD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DB12D0B8-9385-489A-85AE-3D14AD0BA2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D158A14A-147E-4130-A5E2-38FD84B181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75B8B1EB-5E2B-472C-AE60-2EC5961F16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B4F5BD77-58D7-4B61-A666-1B4139A63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F5CBEC6B-EDB6-40B8-8771-E5AF41B8D6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91BD0EE8-AA47-4044-9251-9F5A4B820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xmlns="" id="{C3279E8D-2BAA-4CB1-834B-09FADD54DE5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xmlns="" id="{3456F18E-4F61-486D-9CD6-65B30372C5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318DDF45-08F0-46B6-A0B7-133735C94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B9D0CC0F-710D-43F4-BC86-7637674201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6FB36AB6-CB81-495A-8A33-C0BCE67D6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1993F7E6-ABF6-482D-BEA5-B4E607DDB4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DCA0B097-C21A-40B4-95E4-2FFA9697F8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AB2AF0F5-7EAA-4BAB-8DE2-D84E124170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xmlns="" id="{3A6C273A-38F2-4D34-98BF-47B248862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xmlns="" id="{2E2CF659-EE5D-432C-B47F-10AC4A48A3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xmlns="" id="{683AA549-1F0C-46E0-AAD8-DC3DC6CA6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soba, kiwi&#10;&#10;Opis wygenerowany automatycznie">
            <a:extLst>
              <a:ext uri="{FF2B5EF4-FFF2-40B4-BE49-F238E27FC236}">
                <a16:creationId xmlns:a16="http://schemas.microsoft.com/office/drawing/2014/main" xmlns="" id="{EA07A7D4-981C-4CDF-9F9B-954D635201BE}"/>
              </a:ext>
            </a:extLst>
          </p:cNvPr>
          <p:cNvPicPr>
            <a:picLocks noGrp="1" noChangeAspect="1"/>
          </p:cNvPicPr>
          <p:nvPr>
            <p:ph idx="1"/>
          </p:nvPr>
        </p:nvPicPr>
        <p:blipFill rotWithShape="1">
          <a:blip r:embed="rId2" cstate="screen">
            <a:alphaModFix amt="70000"/>
          </a:blip>
          <a:srcRect r="-1"/>
          <a:stretch/>
        </p:blipFill>
        <p:spPr>
          <a:xfrm>
            <a:off x="20" y="10"/>
            <a:ext cx="12188932" cy="6856614"/>
          </a:xfrm>
          <a:prstGeom prst="rect">
            <a:avLst/>
          </a:prstGeom>
        </p:spPr>
      </p:pic>
      <p:grpSp>
        <p:nvGrpSpPr>
          <p:cNvPr id="41" name="Bottom Right">
            <a:extLst>
              <a:ext uri="{FF2B5EF4-FFF2-40B4-BE49-F238E27FC236}">
                <a16:creationId xmlns:a16="http://schemas.microsoft.com/office/drawing/2014/main" xmlns="" id="{7B2F7E43-35EC-4103-9D95-2ACDB00387C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xmlns="" id="{4CBE545A-C704-48FA-8193-05D4FDAA2102}"/>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xmlns="" id="{DFC12F8B-A54C-43DD-B393-14555547B6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xmlns="" id="{E3B33274-B053-4224-A5A0-B90126BFFF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xmlns="" id="{1C7170C7-58C1-4C2A-BCB1-A35DA8E12D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xmlns="" id="{5931EDD4-C978-4F30-9A9D-2C5D3B3E4B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xmlns="" id="{3E984CF3-8D55-4CD4-8256-69FDFE61C1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xmlns="" id="{E9CC4F5D-4692-4689-807E-46C4886AD3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xmlns="" id="{B872E016-A490-4CAF-AAC9-3EE29CBD43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xmlns="" id="{594A6B7E-847F-437A-BC2F-A78EE3F87D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Footer Placeholder 42">
            <a:extLst>
              <a:ext uri="{FF2B5EF4-FFF2-40B4-BE49-F238E27FC236}">
                <a16:creationId xmlns:a16="http://schemas.microsoft.com/office/drawing/2014/main" xmlns="" id="{03E51277-1095-412F-913B-8FA8021AA626}"/>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54" name="Top Left">
            <a:extLst>
              <a:ext uri="{FF2B5EF4-FFF2-40B4-BE49-F238E27FC236}">
                <a16:creationId xmlns:a16="http://schemas.microsoft.com/office/drawing/2014/main" xmlns="" id="{96F2112D-BBBE-46A6-B66D-A3F02ED3284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087"/>
            <a:ext cx="7921775" cy="6887020"/>
            <a:chOff x="3662362" y="1504950"/>
            <a:chExt cx="4411694" cy="3835431"/>
          </a:xfrm>
          <a:noFill/>
        </p:grpSpPr>
        <p:sp>
          <p:nvSpPr>
            <p:cNvPr id="55" name="Freeform: Shape 54">
              <a:extLst>
                <a:ext uri="{FF2B5EF4-FFF2-40B4-BE49-F238E27FC236}">
                  <a16:creationId xmlns:a16="http://schemas.microsoft.com/office/drawing/2014/main" xmlns="" id="{712269F1-E4D6-4EEB-8A0F-059FAFC40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xmlns="" id="{088D87B2-D2A4-4577-89DC-7AF275C017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57" name="Graphic 3">
              <a:extLst>
                <a:ext uri="{FF2B5EF4-FFF2-40B4-BE49-F238E27FC236}">
                  <a16:creationId xmlns:a16="http://schemas.microsoft.com/office/drawing/2014/main" xmlns="" id="{96F2112D-BBBE-46A6-B66D-A3F02ED3284E}"/>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3662362" y="1504950"/>
              <a:ext cx="1913000" cy="3816381"/>
              <a:chOff x="3662362" y="1504950"/>
              <a:chExt cx="1913000" cy="3816381"/>
            </a:xfrm>
            <a:noFill/>
          </p:grpSpPr>
          <p:sp>
            <p:nvSpPr>
              <p:cNvPr id="68" name="Freeform: Shape 67">
                <a:extLst>
                  <a:ext uri="{FF2B5EF4-FFF2-40B4-BE49-F238E27FC236}">
                    <a16:creationId xmlns:a16="http://schemas.microsoft.com/office/drawing/2014/main" xmlns="" id="{ACCB55F8-F950-431F-9B90-688950D9F3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69" name="Freeform: Shape 68">
                <a:extLst>
                  <a:ext uri="{FF2B5EF4-FFF2-40B4-BE49-F238E27FC236}">
                    <a16:creationId xmlns:a16="http://schemas.microsoft.com/office/drawing/2014/main" xmlns="" id="{27D0AA11-2E4E-479C-B953-547285E724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70" name="Freeform: Shape 69">
                <a:extLst>
                  <a:ext uri="{FF2B5EF4-FFF2-40B4-BE49-F238E27FC236}">
                    <a16:creationId xmlns:a16="http://schemas.microsoft.com/office/drawing/2014/main" xmlns="" id="{90D86C66-EDF0-4ABB-87F4-A2882A2E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xmlns="" id="{D026082B-E695-4987-8C03-332366C6C9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xmlns="" id="{461A8835-D9FC-4CAB-AF19-A5513B17BA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58" name="Freeform: Shape 57">
              <a:extLst>
                <a:ext uri="{FF2B5EF4-FFF2-40B4-BE49-F238E27FC236}">
                  <a16:creationId xmlns:a16="http://schemas.microsoft.com/office/drawing/2014/main" xmlns="" id="{54E6BA76-9515-415F-BAC9-76958DA6EB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xmlns="" id="{4C120B3D-CF1C-49AE-B5B4-6BF589737A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xmlns="" id="{5F7B6392-DF04-4EF6-A433-4A7A757D65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xmlns="" id="{CFB987BC-4338-4C63-8DB9-5CB9DC4890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xmlns="" id="{F0B5029E-655F-4CB5-BCA2-B62400CE76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xmlns="" id="{966F436B-D502-4927-A05D-0691A99F65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xmlns="" id="{63D19BC0-342A-4662-8B01-078F5BC25F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xmlns="" id="{DF32521F-B67B-4D14-BB6E-0DD27E1C70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xmlns="" id="{56F73602-5ACB-4102-894B-D140E71E67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67" name="Freeform: Shape 66">
              <a:extLst>
                <a:ext uri="{FF2B5EF4-FFF2-40B4-BE49-F238E27FC236}">
                  <a16:creationId xmlns:a16="http://schemas.microsoft.com/office/drawing/2014/main" xmlns="" id="{E87FA368-45DC-4276-A257-F67A12B20F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ytuł 1">
            <a:extLst>
              <a:ext uri="{FF2B5EF4-FFF2-40B4-BE49-F238E27FC236}">
                <a16:creationId xmlns:a16="http://schemas.microsoft.com/office/drawing/2014/main" xmlns="" id="{1BCC234B-67DD-4991-8AAA-AA17D9214E09}"/>
              </a:ext>
            </a:extLst>
          </p:cNvPr>
          <p:cNvSpPr>
            <a:spLocks noGrp="1"/>
          </p:cNvSpPr>
          <p:nvPr>
            <p:ph type="title"/>
          </p:nvPr>
        </p:nvSpPr>
        <p:spPr>
          <a:xfrm>
            <a:off x="994404" y="731041"/>
            <a:ext cx="10191942" cy="3173034"/>
          </a:xfrm>
        </p:spPr>
        <p:txBody>
          <a:bodyPr vert="horz" lIns="91440" tIns="45720" rIns="91440" bIns="45720" rtlCol="0" anchor="b">
            <a:normAutofit/>
          </a:bodyPr>
          <a:lstStyle/>
          <a:p>
            <a:pPr algn="ctr"/>
            <a:r>
              <a:rPr lang="en-US" sz="6600" kern="1200">
                <a:solidFill>
                  <a:srgbClr val="FFFFFF"/>
                </a:solidFill>
                <a:latin typeface="+mj-lt"/>
                <a:ea typeface="+mj-ea"/>
                <a:cs typeface="+mj-cs"/>
              </a:rPr>
              <a:t>Co możemy zrobić, by temu zapobiec?</a:t>
            </a:r>
          </a:p>
        </p:txBody>
      </p:sp>
      <p:grpSp>
        <p:nvGrpSpPr>
          <p:cNvPr id="74" name="Cross">
            <a:extLst>
              <a:ext uri="{FF2B5EF4-FFF2-40B4-BE49-F238E27FC236}">
                <a16:creationId xmlns:a16="http://schemas.microsoft.com/office/drawing/2014/main" xmlns="" id="{DDB99EF5-8801-40E2-83D3-196FADCBBA7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30939" y="3874229"/>
            <a:ext cx="118872" cy="118872"/>
            <a:chOff x="1175347" y="3733800"/>
            <a:chExt cx="118872" cy="118872"/>
          </a:xfrm>
        </p:grpSpPr>
        <p:cxnSp>
          <p:nvCxnSpPr>
            <p:cNvPr id="75" name="Straight Connector 74">
              <a:extLst>
                <a:ext uri="{FF2B5EF4-FFF2-40B4-BE49-F238E27FC236}">
                  <a16:creationId xmlns:a16="http://schemas.microsoft.com/office/drawing/2014/main" xmlns="" id="{50FE3A76-C0EC-41F2-92AD-1A75BA37712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6" name="Straight Connector 75">
              <a:extLst>
                <a:ext uri="{FF2B5EF4-FFF2-40B4-BE49-F238E27FC236}">
                  <a16:creationId xmlns:a16="http://schemas.microsoft.com/office/drawing/2014/main" xmlns="" id="{C22AF00A-AACB-4D06-A706-4231FD4EC6F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1147307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6F953390-4D7B-4ACC-892F-C9AEA436091D}"/>
              </a:ext>
            </a:extLst>
          </p:cNvPr>
          <p:cNvSpPr>
            <a:spLocks noGrp="1"/>
          </p:cNvSpPr>
          <p:nvPr>
            <p:ph idx="1"/>
          </p:nvPr>
        </p:nvSpPr>
        <p:spPr/>
        <p:txBody>
          <a:bodyPr vert="horz" lIns="91440" tIns="45720" rIns="91440" bIns="45720" rtlCol="0" anchor="t">
            <a:normAutofit/>
          </a:bodyPr>
          <a:lstStyle/>
          <a:p>
            <a:pPr marL="0" indent="0">
              <a:buNone/>
            </a:pPr>
            <a:r>
              <a:rPr lang="pl-PL" dirty="0">
                <a:cs typeface="Arial"/>
              </a:rPr>
              <a:t>Jest to bardzo ważne pytanie, które powinien sobie zadać każdy z nas. Wszyscy zgadzamy się co do tego, że stan naszej planety się pogarsza, jednak aby zmienić świat, należy zacząć od siebie. Co możesz zrobić, aby zmienić nasz świat na lepsze? Aby nie niszczyć naszej planety? Oto kilka nawyków, które powinieneś wprowadzić do swojej codzienności:</a:t>
            </a:r>
          </a:p>
        </p:txBody>
      </p:sp>
    </p:spTree>
    <p:extLst>
      <p:ext uri="{BB962C8B-B14F-4D97-AF65-F5344CB8AC3E}">
        <p14:creationId xmlns:p14="http://schemas.microsoft.com/office/powerpoint/2010/main" xmlns="" val="21124995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ExploreVTI">
  <a:themeElements>
    <a:clrScheme name="AnalogousFromDarkSeedLeftStep">
      <a:dk1>
        <a:srgbClr val="000000"/>
      </a:dk1>
      <a:lt1>
        <a:srgbClr val="FFFFFF"/>
      </a:lt1>
      <a:dk2>
        <a:srgbClr val="3C3122"/>
      </a:dk2>
      <a:lt2>
        <a:srgbClr val="E8E2E6"/>
      </a:lt2>
      <a:accent1>
        <a:srgbClr val="47B663"/>
      </a:accent1>
      <a:accent2>
        <a:srgbClr val="4EB23A"/>
      </a:accent2>
      <a:accent3>
        <a:srgbClr val="82AF44"/>
      </a:accent3>
      <a:accent4>
        <a:srgbClr val="A6A636"/>
      </a:accent4>
      <a:accent5>
        <a:srgbClr val="C4924C"/>
      </a:accent5>
      <a:accent6>
        <a:srgbClr val="B24E3A"/>
      </a:accent6>
      <a:hlink>
        <a:srgbClr val="987F32"/>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0</TotalTime>
  <Words>512</Words>
  <Application>Microsoft Office PowerPoint</Application>
  <PresentationFormat>Niestandardowy</PresentationFormat>
  <Paragraphs>38</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ExploreVTI</vt:lpstr>
      <vt:lpstr>Ekologia i ochrona środowiska</vt:lpstr>
      <vt:lpstr>W tej prezentacji przedstawię:</vt:lpstr>
      <vt:lpstr>Czym jest ekologia?</vt:lpstr>
      <vt:lpstr>Dlaczego jest to takie ważne?</vt:lpstr>
      <vt:lpstr>Slajd 5</vt:lpstr>
      <vt:lpstr>Slajd 6</vt:lpstr>
      <vt:lpstr>Slajd 7</vt:lpstr>
      <vt:lpstr>Co możemy zrobić, by temu zapobiec?</vt:lpstr>
      <vt:lpstr>Slajd 9</vt:lpstr>
      <vt:lpstr>Zaprzestanie używania plastikowych słomek</vt:lpstr>
      <vt:lpstr>Ograniczenie używania plastiku</vt:lpstr>
      <vt:lpstr>Segregacja śmieci</vt:lpstr>
      <vt:lpstr>Nie palenie śmieciami</vt:lpstr>
      <vt:lpstr>Nie zaśmiecanie</vt:lpstr>
      <vt:lpstr>Slajd 15</vt:lpstr>
      <vt:lpstr>Dziękuję za uwagę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AGA</cp:lastModifiedBy>
  <cp:revision>279</cp:revision>
  <dcterms:created xsi:type="dcterms:W3CDTF">2021-04-25T12:00:49Z</dcterms:created>
  <dcterms:modified xsi:type="dcterms:W3CDTF">2021-05-06T15:40:31Z</dcterms:modified>
</cp:coreProperties>
</file>