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3" r:id="rId5"/>
    <p:sldId id="264" r:id="rId6"/>
    <p:sldId id="262" r:id="rId7"/>
    <p:sldId id="265" r:id="rId8"/>
    <p:sldId id="259" r:id="rId9"/>
    <p:sldId id="260" r:id="rId10"/>
    <p:sldId id="267" r:id="rId11"/>
    <p:sldId id="268" r:id="rId12"/>
    <p:sldId id="266" r:id="rId13"/>
    <p:sldId id="269" r:id="rId14"/>
    <p:sldId id="271" r:id="rId15"/>
    <p:sldId id="27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39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41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517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59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182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229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863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16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2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78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26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9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09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60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57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33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763A4-9F6A-4701-8207-C9FCE9025A19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A49E43-54B2-4D5F-9DE4-500B5B9EA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45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A1F1C7-0708-4F19-957C-40A7FE95F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9600" dirty="0"/>
              <a:t>Woda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B5C359-7578-4671-814C-70041D6B7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BOGACTWO, KTÓREGO NIE DOCENIAMY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E35D08E-1E1B-4D88-8F3F-4B645B0FBEF0}"/>
              </a:ext>
            </a:extLst>
          </p:cNvPr>
          <p:cNvSpPr txBox="1"/>
          <p:nvPr/>
        </p:nvSpPr>
        <p:spPr>
          <a:xfrm>
            <a:off x="184727" y="5752330"/>
            <a:ext cx="4562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Autorzy: Paulina Dąbrowska</a:t>
            </a: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		Amelia Dziuba</a:t>
            </a: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		Kacper Stępień,   kl. 2Bg</a:t>
            </a:r>
          </a:p>
        </p:txBody>
      </p:sp>
    </p:spTree>
    <p:extLst>
      <p:ext uri="{BB962C8B-B14F-4D97-AF65-F5344CB8AC3E}">
        <p14:creationId xmlns:p14="http://schemas.microsoft.com/office/powerpoint/2010/main" val="323535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1ADA1F-4AAB-4D47-8932-B00A5C91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Wpływ rolnictwa na stan wód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211973-BFD3-4B8E-B2A7-C8365A44B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5789"/>
            <a:ext cx="8596668" cy="3880773"/>
          </a:xfrm>
        </p:spPr>
        <p:txBody>
          <a:bodyPr/>
          <a:lstStyle/>
          <a:p>
            <a:r>
              <a:rPr lang="pl-PL" dirty="0"/>
              <a:t>Składają się na nie środki ochrony roślin( pestycydy), które mają na celu niszczenie szkodliwych organizmów, niszcząc również organizmy pożyteczne. </a:t>
            </a:r>
          </a:p>
          <a:p>
            <a:r>
              <a:rPr lang="pl-PL" dirty="0"/>
              <a:t>Duże znaczenie mają także nawozy sztuczne, tylko częściowo wykorzystywane przez rośliny. Ich nadmiar spływa z wodami deszczowymi i gruntowymi do zbiorników wodnych, powodując gromadzenie się środków odżywczych, co w efekcie prowadzi do zakłócenia równowagi ekologicznej ( eutrofizacja wód 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D8C48B-4243-4A76-94BB-B6B731612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27" y="3729673"/>
            <a:ext cx="5735782" cy="30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3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5A9AE8-6A6D-48A4-A7A1-D4987083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Przemysł a zanieczyszczenie wód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72E13-466C-495B-A3C3-353A2437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731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Zanieczyszczenia przemysłowe powstają między innymi:</a:t>
            </a:r>
          </a:p>
          <a:p>
            <a:r>
              <a:rPr lang="pl-PL" dirty="0"/>
              <a:t>przy wydobywaniu surowców,</a:t>
            </a:r>
          </a:p>
          <a:p>
            <a:r>
              <a:rPr lang="pl-PL" dirty="0"/>
              <a:t>w trakcie chłodzenia urządzeń, </a:t>
            </a:r>
          </a:p>
          <a:p>
            <a:r>
              <a:rPr lang="pl-PL" dirty="0"/>
              <a:t>filtracji, </a:t>
            </a:r>
          </a:p>
          <a:p>
            <a:r>
              <a:rPr lang="pl-PL" dirty="0"/>
              <a:t>destylacji </a:t>
            </a:r>
          </a:p>
          <a:p>
            <a:r>
              <a:rPr lang="pl-PL" dirty="0"/>
              <a:t>przy obróbce surowców</a:t>
            </a:r>
          </a:p>
          <a:p>
            <a:pPr marL="0" indent="0">
              <a:buNone/>
            </a:pPr>
            <a:r>
              <a:rPr lang="pl-PL" dirty="0"/>
              <a:t>Ich skład jest bardzo zróżnicowany i zależny od rodzaju produkcji. Są one szkodliwe dla organizmów żywych, gdyż działają na nie, niszcząc wątrobę, przewód pokarmowy i układ krążenia.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C65BDA6-DF27-4640-9FE3-60D77EDB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674" y="1139910"/>
            <a:ext cx="4077854" cy="30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9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4A5365-DBBC-4D1D-B93E-4DDF6127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Zanieczyszczenia komunalne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AFFA32-219C-4FF9-A46D-E73C4BF00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3425"/>
            <a:ext cx="8596668" cy="3880773"/>
          </a:xfrm>
        </p:spPr>
        <p:txBody>
          <a:bodyPr/>
          <a:lstStyle/>
          <a:p>
            <a:pPr algn="just"/>
            <a:r>
              <a:rPr lang="pl-PL" dirty="0"/>
              <a:t>Są to ścieki miejskie - mieszanina odpadów z gospodarstw domowych, fekaliów, odpadów ze szpitali, łaźni, pralni i zakładów przemysłowych. Znaczną ich część stanowią występujące w postaci zawiesiny lub rozpuszczone związki organiczne, głównie białka, tłuszcze i węglowodany. Zawierają one także chorobotwórcze drobnoustroje, które są źródłem takich chorób, jak tyfus, cholera, dur brzuszny, choroba Heinego Mediny. </a:t>
            </a:r>
          </a:p>
          <a:p>
            <a:pPr algn="just"/>
            <a:r>
              <a:rPr lang="pl-PL" dirty="0"/>
              <a:t>Kolejnym ważnym składnikiem ścieków są metale ciężkie np. ołów, rtęć. Substancje te, jeśli przenikną do organizmów zwierzęcych, w tym organizmu ludzkiego, powodują uszkodzenia wątroby, naczyń krwionośnych, serca, układu nerwowego i kości.</a:t>
            </a:r>
          </a:p>
        </p:txBody>
      </p:sp>
    </p:spTree>
    <p:extLst>
      <p:ext uri="{BB962C8B-B14F-4D97-AF65-F5344CB8AC3E}">
        <p14:creationId xmlns:p14="http://schemas.microsoft.com/office/powerpoint/2010/main" val="249945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B9E2C9-D044-4EE2-89B1-2963584A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Oczyszczanie i ochrona wód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93E352-E6A0-4735-A7DD-A0745C2ED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Najważniejszym sposobem, dzięki któremu można wpływać na ochronę wód jest budowa oczyszczalni ścieków. W naszym kraju zaczynają się pojawiać bardzo nowoczesne oczyszczalnie, dzięki którym możliwe jest oczyszczanie ścieków oraz wprowadzanie ich do dalszego użycia. Wyróżniamy trzy metody oczyszczania ścieków:</a:t>
            </a:r>
          </a:p>
          <a:p>
            <a:r>
              <a:rPr lang="pl-PL" dirty="0"/>
              <a:t>•	MECHANICZNE ( I stopień ) </a:t>
            </a:r>
          </a:p>
          <a:p>
            <a:r>
              <a:rPr lang="pl-PL" dirty="0"/>
              <a:t>•	BIOLOGICZNE ( II stopień )</a:t>
            </a:r>
          </a:p>
          <a:p>
            <a:r>
              <a:rPr lang="pl-PL" dirty="0"/>
              <a:t>•	CHEMICZNE ( III stopień 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78D1A88-9BAE-4472-B349-37254FA3F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25" y="3342364"/>
            <a:ext cx="4517547" cy="302675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6A9897C-AA4A-45D1-82A3-E102F8DAD12A}"/>
              </a:ext>
            </a:extLst>
          </p:cNvPr>
          <p:cNvSpPr txBox="1"/>
          <p:nvPr/>
        </p:nvSpPr>
        <p:spPr>
          <a:xfrm>
            <a:off x="6270525" y="6369120"/>
            <a:ext cx="429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Oczyszczalnia ścieków</a:t>
            </a:r>
          </a:p>
        </p:txBody>
      </p:sp>
    </p:spTree>
    <p:extLst>
      <p:ext uri="{BB962C8B-B14F-4D97-AF65-F5344CB8AC3E}">
        <p14:creationId xmlns:p14="http://schemas.microsoft.com/office/powerpoint/2010/main" val="230230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D0907D-EB56-48ED-B20A-59984BC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Możliwości ochrony wód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D1FA70-4C90-4E63-8B35-E78CB1F02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70" y="1634116"/>
            <a:ext cx="8596668" cy="3880773"/>
          </a:xfrm>
        </p:spPr>
        <p:txBody>
          <a:bodyPr/>
          <a:lstStyle/>
          <a:p>
            <a:r>
              <a:rPr lang="pl-PL" dirty="0"/>
              <a:t>Występuje bardzo wiele sposobów, które pozwalają zwiększyć ochronę wód. Każdy z nas powinien jednak szczególna troskę przyłożyć do tego, by oszczędzać wodę w jak największym stopniu. Jednym ze sposobów ochrony wód jest składowanie odpadów w specjalnie wyznaczonych do tego celu miejscach. Niestety bardzo często można zobaczyć śmieci typu puszki, papierki, butelki pływające w naszych rzekach. Musimy pamiętać, iż takim zachowaniem szkodzimy nie tylko środowisku, ale także samemu sobie!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30A327-CF3B-49F2-A1C9-953415C74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44" y="3911924"/>
            <a:ext cx="4704312" cy="29460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814CA30-D37E-4449-A526-BF1139CAB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36" y="3820530"/>
            <a:ext cx="5222009" cy="30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0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095E9C-45FF-41D9-92CA-F60539001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007" y="1403926"/>
            <a:ext cx="9122448" cy="519161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 CO TY MOŻESZ ZROBIĆ, ABY OSZCZĘDZAĆ WODĘ:</a:t>
            </a:r>
          </a:p>
          <a:p>
            <a:r>
              <a:rPr lang="pl-PL" dirty="0"/>
              <a:t>regularnie naprawiaj cieknące krany, uszczelki. </a:t>
            </a:r>
          </a:p>
          <a:p>
            <a:r>
              <a:rPr lang="pl-PL" dirty="0"/>
              <a:t>myjąc zęby, nalewaj wody do kubka. </a:t>
            </a:r>
          </a:p>
          <a:p>
            <a:r>
              <a:rPr lang="pl-PL" dirty="0"/>
              <a:t>używaj wodo-oszczędnej spłuczki. </a:t>
            </a:r>
          </a:p>
          <a:p>
            <a:r>
              <a:rPr lang="pl-PL" dirty="0"/>
              <a:t>zbieraj “deszczówkę” do podlewania roślin. </a:t>
            </a:r>
          </a:p>
          <a:p>
            <a:r>
              <a:rPr lang="pl-PL" dirty="0"/>
              <a:t>używaj ekologicznych środków czyszczących (płynów, proszków).</a:t>
            </a:r>
          </a:p>
          <a:p>
            <a:r>
              <a:rPr lang="pl-PL" dirty="0"/>
              <a:t>zmywaj naczynia w misce.</a:t>
            </a:r>
          </a:p>
          <a:p>
            <a:r>
              <a:rPr lang="pl-PL" dirty="0"/>
              <a:t>bierz prysznic zamiast kąpieli.</a:t>
            </a:r>
          </a:p>
          <a:p>
            <a:r>
              <a:rPr lang="pl-PL" dirty="0"/>
              <a:t>pierz jedynie brudne ubrania, ustawiając program na “ekonomiczny”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522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F48A66-08EB-4F03-ABA2-E724D118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22 Marca –Światowy Dzień Wody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F145D6-ADA9-459A-8E5F-599B0322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80" y="1645631"/>
            <a:ext cx="8596668" cy="3880773"/>
          </a:xfrm>
        </p:spPr>
        <p:txBody>
          <a:bodyPr/>
          <a:lstStyle/>
          <a:p>
            <a:r>
              <a:rPr lang="pl-PL" dirty="0"/>
              <a:t>Światowy Dzień Wody odbywa się co roku w dniu 22 marca w celu uświadomienia, jaką wielką rolę odgrywa woda i jak wielkie zagrożenie niesie ze sobą spadek jej zasobów.</a:t>
            </a:r>
          </a:p>
          <a:p>
            <a:r>
              <a:rPr lang="pl-PL" dirty="0"/>
              <a:t>Światowy Dzień Wody obchodzony jest od 1993 roku. Propozycja jego ustanowienia padła rok wcześniej podczas Konferencji ds. Środowiska i Rozwoju Narodów Zjednoczonych (UNCED). Zatwierdziło ją Zgromadzenie Ogólne ONZ. Od lat w obchodach tego dnia aktywnie uczestniczy również Unia Europejska.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E9D88D-4EAE-4D28-AB87-FF33F05CF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62" y="3869893"/>
            <a:ext cx="6776411" cy="28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0188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80CB46-B5AB-4FE4-B946-B596167C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5236"/>
          </a:xfrm>
        </p:spPr>
        <p:txBody>
          <a:bodyPr>
            <a:normAutofit/>
          </a:bodyPr>
          <a:lstStyle/>
          <a:p>
            <a:r>
              <a:rPr lang="pl-PL" sz="4400" dirty="0"/>
              <a:t>Czym tak dokładnie jest woda?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706222-498A-43FB-BFA9-BECE45A7B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Woda jest najbardziej rozpowszechnionym, a zarazem najważniejszym związkiem chemicznym na naszej planecie. To jedyna substancja występująca w trzech różnych stanach skupienia. Woda, jako ciecz i lód, pokrywa 70% powierzchni Ziemi, a jako para wodna jest istotnym składnikiem otaczającej nas atmosfery.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B93DDF-015E-44F7-A1A3-CCC8293D6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7" r="30463"/>
          <a:stretch/>
        </p:blipFill>
        <p:spPr>
          <a:xfrm>
            <a:off x="6096000" y="3429000"/>
            <a:ext cx="2041236" cy="31718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D7052A8-EB79-45D3-8240-CF2FBD523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28"/>
          <a:stretch/>
        </p:blipFill>
        <p:spPr>
          <a:xfrm>
            <a:off x="677334" y="3601807"/>
            <a:ext cx="3971925" cy="243955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39C1154-8332-49B9-8B2E-70CB320A368F}"/>
              </a:ext>
            </a:extLst>
          </p:cNvPr>
          <p:cNvSpPr txBox="1"/>
          <p:nvPr/>
        </p:nvSpPr>
        <p:spPr>
          <a:xfrm>
            <a:off x="914400" y="6248400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Wzór strukturalny wody - H₂O</a:t>
            </a:r>
          </a:p>
        </p:txBody>
      </p:sp>
    </p:spTree>
    <p:extLst>
      <p:ext uri="{BB962C8B-B14F-4D97-AF65-F5344CB8AC3E}">
        <p14:creationId xmlns:p14="http://schemas.microsoft.com/office/powerpoint/2010/main" val="381635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930A89-C3D9-432C-BE54-488C57B7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Woda a środowisko przyrodnicze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ACD9A-612A-44FB-AD90-30FA37056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Woda odgrywa ogromną rolę w przyrodzie. Jest niezbędna do procesów życiowych organizmów żywych i roślin m.in. w procesie fotosyntezy, w procesach geochemicznych np. w wietrzeniu skał. </a:t>
            </a:r>
          </a:p>
          <a:p>
            <a:r>
              <a:rPr lang="pl-PL" dirty="0"/>
              <a:t>Woda, dzięki dużej pojemności cieplnej (magazynowaniu olbrzymiej ilości ciepła), chroni organizmy żywe przed przegrzaniem i przeziębieniem, a także, na skutek niezwykłej rozszerzalności temperaturowej, powierzchniowa warstwa wody zamarzając, nie tonie, lecz pozostaje na powierzchni – dzięki temu zbiorniki wodne nie zamarzają aż do dna, co ma ogromne znaczenie dla organizmów zimujących w wodzie.</a:t>
            </a:r>
          </a:p>
          <a:p>
            <a:r>
              <a:rPr lang="pl-PL" dirty="0"/>
              <a:t>Woda pełni różne funkcje: jest podstawową potrzebą, domem, zasobem lokalnym i globalnym, korytarzem transportowym i regulatorem klimatu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579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121920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Woda w życiu człowieka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178189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Woda jest źródłem życia, świadczy o tym fakt, że o ile bez jedzenia człowiek może przeżyć nawet do dwóch miesięcy, to bez wody nie wytrzyma dłużej niż kilka dni. Nie ma organizmów żywych, zdolnych do funkcjonowania bez choćby odrobiny wody. </a:t>
            </a:r>
          </a:p>
          <a:p>
            <a:pPr marL="0" indent="0">
              <a:buNone/>
            </a:pPr>
            <a:r>
              <a:rPr lang="pl-PL" dirty="0"/>
              <a:t>Woda, tak samo jak powietrze, potrzebna jest nam do oddychania. W organizmie człowieka nie tylko transportuje tlen i składniki odżywcze, ale również wspomaga wszystkie procesy życiowe. Jest niezbędna do regulacji ciepłoty ciała, wydalania produktów przemiany materii i procesów trawienia. Chroni mózg, rdzeń kręgowy, gałkę oczną, jak również płód u kobiet w ciąży. Właściwości wody można mnożyć niemal bez końca.</a:t>
            </a: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847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4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Czy wiesz, że: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Woda stanowi ok. 75% masy ciała każdego z nas. Woda to aż 70% masy mózgu i mięśni oraz 25% masy kości. Dzienne zapotrzebowanie na nią wynosi 2-4% masy ciała, choć kobiety potrzebują jej mniej niż mężczyźni. Najwięcej powinny pić dzieci – dzienne zapotrzebowanie to 15% masy ich ciała</a:t>
            </a:r>
            <a:r>
              <a:rPr lang="pl-PL" i="1" dirty="0"/>
              <a:t> – </a:t>
            </a:r>
            <a:r>
              <a:rPr lang="pl-PL" dirty="0"/>
              <a:t>spróbuj sam policzyć ile wynosi Twoje dzienne zapotrzebowanie na wodę przeliczając na masę ciała.</a:t>
            </a:r>
            <a:endParaRPr lang="pl-PL" dirty="0">
              <a:effectLst/>
            </a:endParaRPr>
          </a:p>
          <a:p>
            <a:pPr marL="0" indent="0">
              <a:buNone/>
            </a:pPr>
            <a:r>
              <a:rPr lang="pl-PL" i="1" dirty="0"/>
              <a:t>Mając na uwadze znaczenie wody dla życia, musimy wspólnie chronić jej zasoby i dbać o jej należytą jakość.</a:t>
            </a:r>
            <a:endParaRPr lang="pl-PL" i="1" dirty="0">
              <a:effectLst/>
            </a:endParaRPr>
          </a:p>
          <a:p>
            <a:pPr marL="0" indent="0">
              <a:buNone/>
            </a:pPr>
            <a:endParaRPr lang="pl-PL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57" y="4257964"/>
            <a:ext cx="4674672" cy="2119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206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36C027-2EA2-49CC-AC12-DB172CAA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czego wykorzystujemy wodę?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6AAD5C-6D5B-4979-99F2-212895243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1930400"/>
            <a:ext cx="8596668" cy="3880773"/>
          </a:xfrm>
        </p:spPr>
        <p:txBody>
          <a:bodyPr/>
          <a:lstStyle/>
          <a:p>
            <a:pPr algn="just"/>
            <a:r>
              <a:rPr lang="pl-PL" dirty="0"/>
              <a:t>Woda jest również środkiem wykorzystywanym do łączenia i przemieszczania osób i towarów. Stanowi naturalną sieć transportową wokół globu, która łączy nie tylko przybrzeżne miasta, lecz również miasta w głębi lądu, położone wzdłuż żeglownych rzek, co umożliwia globalną wymianę handlową. </a:t>
            </a:r>
          </a:p>
          <a:p>
            <a:pPr algn="just"/>
            <a:r>
              <a:rPr lang="pl-PL" dirty="0"/>
              <a:t>Nasze </a:t>
            </a:r>
            <a:r>
              <a:rPr lang="pl-PL" dirty="0" err="1"/>
              <a:t>t-shirty</a:t>
            </a:r>
            <a:r>
              <a:rPr lang="pl-PL" dirty="0"/>
              <a:t>, ziarna kawy lub laptopy, które zostały wyprodukowane w obu Amerykach, Afryce lub Azji, być może zostały przewiezione do Europy na statkach. Innymi słowy woda jest obecna w każdym aspekcie naszego życia.</a:t>
            </a:r>
          </a:p>
          <a:p>
            <a:pPr algn="just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28231A-7093-4195-8291-822AE2285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63" y="4104429"/>
            <a:ext cx="4450740" cy="267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73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FEE88C-0B71-45F0-B5C2-A81A6509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Deficyt wodny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2CB4FD-8FD5-4AF5-AA59-E869AC89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79" y="1398877"/>
            <a:ext cx="8596668" cy="3880773"/>
          </a:xfrm>
        </p:spPr>
        <p:txBody>
          <a:bodyPr/>
          <a:lstStyle/>
          <a:p>
            <a:r>
              <a:rPr lang="pl-PL" dirty="0"/>
              <a:t>Dziś niedobory wody występują już w 80 krajach, w których mieszka 40% ogółu ludzkości. W roku 1990 w 20 krajach deficyt wody był tak duży, że statystyczny mieszkaniec miał jej do dyspozycji mniej niż 1000 m3 rocznie.</a:t>
            </a:r>
          </a:p>
          <a:p>
            <a:r>
              <a:rPr lang="pl-PL" dirty="0"/>
              <a:t>W kolejności od kraju o największym deficycie do kraju o ilości wody zbliżającej się do 1000 m3 rocznie na mieszkańca są to: Dżibuti, Kuwejt, Malta, Katar, Bahrajn, Barbados, Singapur, Arabia Saudyjska, Zjednoczone Emiraty Arabskie, Jordania, Jemen, Izrael, Tunezja, Zielony Przylądek, Kenia, Burundi, Algieria, Rwanda, Malawi i Somalia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A718EA-CB2E-42D8-B363-4900A7F68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72" y="3627409"/>
            <a:ext cx="3816010" cy="286113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7E92F0B-C3DA-4E67-B10E-BA593C565039}"/>
              </a:ext>
            </a:extLst>
          </p:cNvPr>
          <p:cNvSpPr txBox="1"/>
          <p:nvPr/>
        </p:nvSpPr>
        <p:spPr>
          <a:xfrm>
            <a:off x="851433" y="4125488"/>
            <a:ext cx="4541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Z pozoru trudno uwierzyć, że planeta, której większą część powierzchni zajmuje woda, cierpi na jej niedobór. Jednak 97% wody na świecie nie nadaje się do picia ani nawadniania ze względu na duże zasolenie, a znaczna część pozostałej jest uwięziona w niedostępnych zasobach wód głębinowych, lodowcach i lądolodach.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561743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1219</Words>
  <Application>Microsoft Office PowerPoint</Application>
  <PresentationFormat>Panoramiczny</PresentationFormat>
  <Paragraphs>59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Faseta</vt:lpstr>
      <vt:lpstr>Woda</vt:lpstr>
      <vt:lpstr>Czym tak dokładnie jest woda?</vt:lpstr>
      <vt:lpstr>Woda a środowisko przyrodnicze</vt:lpstr>
      <vt:lpstr>Prezentacja programu PowerPoint</vt:lpstr>
      <vt:lpstr>Woda w życiu człowieka</vt:lpstr>
      <vt:lpstr>Prezentacja programu PowerPoint</vt:lpstr>
      <vt:lpstr>Czy wiesz, że:</vt:lpstr>
      <vt:lpstr>Do czego wykorzystujemy wodę?</vt:lpstr>
      <vt:lpstr>Deficyt wodny</vt:lpstr>
      <vt:lpstr>Wpływ rolnictwa na stan wód</vt:lpstr>
      <vt:lpstr>Przemysł a zanieczyszczenie wód</vt:lpstr>
      <vt:lpstr>Zanieczyszczenia komunalne</vt:lpstr>
      <vt:lpstr>Oczyszczanie i ochrona wód</vt:lpstr>
      <vt:lpstr>Możliwości ochrony wód</vt:lpstr>
      <vt:lpstr>Prezentacja programu PowerPoint</vt:lpstr>
      <vt:lpstr>22 Marca –Światowy Dzień Wody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Woda</dc:title>
  <dc:creator>Paulina Dąbrowska</dc:creator>
  <cp:lastModifiedBy>Paulina Dąbrowska</cp:lastModifiedBy>
  <cp:revision>7</cp:revision>
  <dcterms:created xsi:type="dcterms:W3CDTF">2021-04-25T15:04:38Z</dcterms:created>
  <dcterms:modified xsi:type="dcterms:W3CDTF">2021-04-25T15:51:50Z</dcterms:modified>
</cp:coreProperties>
</file>