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8" r:id="rId6"/>
    <p:sldId id="260" r:id="rId7"/>
    <p:sldId id="267" r:id="rId8"/>
    <p:sldId id="261" r:id="rId9"/>
    <p:sldId id="262" r:id="rId10"/>
    <p:sldId id="263" r:id="rId11"/>
    <p:sldId id="264" r:id="rId12"/>
    <p:sldId id="26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122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821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681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9980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8683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80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6387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429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451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368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929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A8AAC-72EE-455D-B13D-A092F418DAD6}" type="datetimeFigureOut">
              <a:rPr lang="pl-PL" smtClean="0"/>
              <a:t>25.04.2021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BA87D-4CA3-443A-935F-999A4F65784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3058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809171" y="580572"/>
            <a:ext cx="10515600" cy="45078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6600" b="1" dirty="0" smtClean="0"/>
              <a:t>ŚWIATOWY DZIEŃ ZIEMI</a:t>
            </a:r>
            <a:endParaRPr lang="pl-PL" sz="6600" b="1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571" y="1524000"/>
            <a:ext cx="5283200" cy="4238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6114"/>
            <a:ext cx="11353800" cy="658948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Zbierz puszki aluminiowe (po napojach gazowanych) i oddaj do skupu. Złoża boksytu z którego otrzymuje się aluminium potrzebne do produkcji puszek, nie są odnawialne, co prowadzi do ich bezpowrotnego wyczerpywania. Aluminiowe puszki nadają się w całości do ponownego przetworzenia. Taki odzysk można przeprowadzać w nieskończoność - metal nie traci na jakości. Recykling puszek po napojach, w porównaniu do produkcji aluminium z boksytu, powoduje spadek ilości zanieczyszczeń powietrza aż o 95%, zanieczyszczeń wody o 97% oraz oszczędność energii elektrycznej o 95%. Równocześnie poprzez recykling oszczędza się naturalne złoża rud - recykling 1 kg złomu aluminiowego pozwala oszczędzić 4 kg boksytu. </a:t>
            </a:r>
            <a:endParaRPr lang="pl-PL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6857" y="4223657"/>
            <a:ext cx="4049485" cy="2481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27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9793" y="159657"/>
            <a:ext cx="10515600" cy="6017306"/>
          </a:xfrm>
        </p:spPr>
        <p:txBody>
          <a:bodyPr/>
          <a:lstStyle/>
          <a:p>
            <a:pPr marL="0" indent="0" algn="just">
              <a:buNone/>
            </a:pPr>
            <a:r>
              <a:rPr lang="pl-PL" sz="3200" b="1" dirty="0" smtClean="0"/>
              <a:t>Pozbieraj śmieci. Postaraj się oczyścić ze śmieci jakąkolwiek część ziemi. Może to być twoje własne podwórko (jeśli jest zaśmiecone) lub jakiś inny teren gdzie zebrało się dużo śmieci</a:t>
            </a:r>
            <a:r>
              <a:rPr lang="pl-PL" b="1" dirty="0" smtClean="0"/>
              <a:t>. </a:t>
            </a:r>
            <a:endParaRPr lang="pl-PL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0081"/>
            <a:ext cx="3526971" cy="2496458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2510971"/>
            <a:ext cx="4383314" cy="292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09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93298"/>
            <a:ext cx="10515600" cy="5883665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DBAJMY O NASZĄ PLANETĘ BY NASTĘPNE POKOLENIA MOGŁY NA NIEJ ŻYĆ.</a:t>
            </a:r>
          </a:p>
          <a:p>
            <a:pPr marL="0" indent="0" algn="ctr">
              <a:buNone/>
            </a:pPr>
            <a:endParaRPr lang="pl-PL" sz="6000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pl-PL" sz="1400" b="1" dirty="0" smtClean="0">
                <a:solidFill>
                  <a:srgbClr val="002060"/>
                </a:solidFill>
              </a:rPr>
              <a:t>BARTOSZ DĄBROWSKI</a:t>
            </a:r>
          </a:p>
          <a:p>
            <a:pPr marL="0" indent="0">
              <a:buNone/>
            </a:pPr>
            <a:r>
              <a:rPr lang="pl-PL" sz="1400" b="1" smtClean="0">
                <a:solidFill>
                  <a:srgbClr val="002060"/>
                </a:solidFill>
              </a:rPr>
              <a:t>KLASA 2E</a:t>
            </a:r>
            <a:endParaRPr lang="pl-PL" sz="1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04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422694"/>
            <a:ext cx="10515600" cy="5754269"/>
          </a:xfrm>
        </p:spPr>
        <p:txBody>
          <a:bodyPr/>
          <a:lstStyle/>
          <a:p>
            <a:pPr marL="0" indent="0" algn="ctr">
              <a:buNone/>
            </a:pPr>
            <a:r>
              <a:rPr lang="pl-PL" sz="5400" b="1" dirty="0" smtClean="0">
                <a:solidFill>
                  <a:schemeClr val="accent6"/>
                </a:solidFill>
              </a:rPr>
              <a:t>Światowy Dzień Ziemi </a:t>
            </a:r>
            <a:r>
              <a:rPr lang="pl-PL" dirty="0" smtClean="0"/>
              <a:t>–</a:t>
            </a:r>
          </a:p>
          <a:p>
            <a:pPr marL="0" indent="0" algn="just">
              <a:buNone/>
            </a:pPr>
            <a:r>
              <a:rPr lang="pl-PL" sz="3200" b="1" dirty="0" smtClean="0"/>
              <a:t>to akcje prowadzone corocznie wiosną, których celem jest promowanie postaw ekologicznych w społeczeństwie. Organizatorzy Dnia Ziemi chcą uświadomić politykom i obywatelom, jak kruchy jest ekosystem planety ludzi. Na obchody składa się zwykle wiele wydarzeń organizowanych przez różnorodne instytucje. Korzenie Dnia Ziemi wiążą się z obserwacją przesilenia letniego, będącą okazją do wykorzystania sprzyjającej aury, która ma ułatwić zorganizowanie udanych imprez masowych. </a:t>
            </a: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351172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2143"/>
            <a:ext cx="10515600" cy="60648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 smtClean="0"/>
          </a:p>
          <a:p>
            <a:pPr marL="0" indent="0" algn="just">
              <a:buNone/>
            </a:pPr>
            <a:r>
              <a:rPr lang="pl-PL" sz="3500" b="1" dirty="0" smtClean="0"/>
              <a:t>Jako pierwszy z ideą obchodzonego na całym świecie Dnia Ziemi wystąpił w 1969 roku John </a:t>
            </a:r>
            <a:r>
              <a:rPr lang="pl-PL" sz="3500" b="1" dirty="0" err="1" smtClean="0"/>
              <a:t>McConnell</a:t>
            </a:r>
            <a:r>
              <a:rPr lang="pl-PL" sz="3500" b="1" dirty="0" smtClean="0"/>
              <a:t>. Było to na konferencji UNESCO, dotyczącej środowiska naturalnego. Pierwszy raz Dzień Ziemi został ogłoszony 21 marca 1970 r. przez burmistrza San Francisco. Ideę tą poparł Sekretarz Generalny ONZ, U </a:t>
            </a:r>
            <a:r>
              <a:rPr lang="pl-PL" sz="3500" b="1" dirty="0" err="1" smtClean="0"/>
              <a:t>Thant</a:t>
            </a:r>
            <a:r>
              <a:rPr lang="pl-PL" sz="3500" b="1" dirty="0" smtClean="0"/>
              <a:t>, który 26 lutego 1971 r. podpisał proklamację, w której wyznaczył równonoc wiosenną jako moment obchodów Dnia Ziemi. Kiedy Słońce przechodzi w Gwiazdozbiór Barana, w siedzibie ONZ w Nowym Jorku rozbrzmiewa Dzwon Pokoju. Ma to zwykle miejsce 20 lub 21 marca. </a:t>
            </a:r>
          </a:p>
          <a:p>
            <a:pPr marL="0" indent="0" algn="just">
              <a:buNone/>
            </a:pPr>
            <a:r>
              <a:rPr lang="pl-PL" sz="3500" b="1" dirty="0" smtClean="0"/>
              <a:t>Niezależnie od tego w 2009 roku dzień 22 kwietnia został ogłoszony przez Zgromadzenie Ogólne ONZ, jako Międzynarodowy Dzień Matki Ziemi. Pierwsze obchody odbyły się w 2010 roku. </a:t>
            </a:r>
            <a:endParaRPr lang="pl-PL" sz="3500" b="1" dirty="0"/>
          </a:p>
        </p:txBody>
      </p:sp>
    </p:spTree>
    <p:extLst>
      <p:ext uri="{BB962C8B-B14F-4D97-AF65-F5344CB8AC3E}">
        <p14:creationId xmlns:p14="http://schemas.microsoft.com/office/powerpoint/2010/main" val="348469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89781"/>
            <a:ext cx="10515600" cy="5987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 smtClean="0"/>
              <a:t>Dzień Ziemi obchodzony jest w momencie równonocy wiosennej na Półkuli Północnej, czyli w dniu równonocy jesiennej na Półkuli Południowej. Ten dzień wyróżnia się tym, że na całej planecie dzień trwa tyle samo, co noc. Równonoc wiosenna w starożytnych kulturach rolniczych wiązała się ze świętem rodzącego się życia. Współcześnie podkreśla się, że jest to dzień swoistej równowagi mogącej pomóc w odrzuceniu wzajemnych różnic między ludźmi odmiennych ras i religii. Niezależnie od wyznawanej wiary czy przynależności etnicznej, zamieszkujemy tą samą planetę która - według organizatorów Dnia Ziemi - jest naszym wspólnym dobrem. </a:t>
            </a:r>
            <a:endParaRPr lang="pl-PL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8799" y="3875313"/>
            <a:ext cx="3501571" cy="2750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21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7200" b="1" dirty="0" smtClean="0">
                <a:solidFill>
                  <a:schemeClr val="accent6"/>
                </a:solidFill>
              </a:rPr>
              <a:t>DZIEŃ ZIEMI W POLSCE</a:t>
            </a:r>
            <a:endParaRPr lang="pl-PL" sz="7200" b="1" dirty="0">
              <a:solidFill>
                <a:schemeClr val="accent6"/>
              </a:solidFill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3086" y="2162629"/>
            <a:ext cx="5065485" cy="3846285"/>
          </a:xfrm>
        </p:spPr>
      </p:pic>
    </p:spTree>
    <p:extLst>
      <p:ext uri="{BB962C8B-B14F-4D97-AF65-F5344CB8AC3E}">
        <p14:creationId xmlns:p14="http://schemas.microsoft.com/office/powerpoint/2010/main" val="3319764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46743"/>
            <a:ext cx="10515600" cy="59302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b="1" dirty="0" smtClean="0"/>
              <a:t>Idea Dnia Ziemi nie mogła przedostać się do Polski przez 20 lat, gdyż kraj znajdował się za żelazną kurtyną. Inicjatorem Dnia Ziemi w Polsce był poseł Jan Rzymełka z Katowic, który stanął w 1990 na czele sztabu ekologów którzy przygotowali pierwsze polskie publikacje dotyczące święta Matki Ziemi. Oświadczenie poselskie w sprawie Dnia Ziemi ogłoszone przez dr Jana Rzymełkę, rozpoczęło przebudzenie ekologiczne w Polsce. Łańcuchy rąk ludzi dobrej woli osaczające wielkich trucicieli, czy polowe msze ekologiczne to pierwsze formy świętowania dnia Ziemi. Pierwsze obchody w Warszawie odbyły się w 1990 roku W Polsce bardziej popularna stała się data 22 kwietnia ze względu na kapryśną aurę, która często zniechęcała w marcu do udziału w imprezach plenerowych. Na początku XXI wieku Dzień Ziemi stał się okazją do organizowania akcji mających uświadomić młodzieży oraz całemu społeczeństwu, że należy dbać o środowisko naturalne.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9909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16114"/>
            <a:ext cx="10515600" cy="6060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5400" dirty="0" smtClean="0"/>
          </a:p>
          <a:p>
            <a:pPr marL="0" indent="0" algn="ctr">
              <a:buNone/>
            </a:pPr>
            <a:endParaRPr lang="pl-PL" sz="5400" dirty="0"/>
          </a:p>
          <a:p>
            <a:pPr marL="0" indent="0" algn="ctr">
              <a:buNone/>
            </a:pPr>
            <a:r>
              <a:rPr lang="pl-PL" sz="8800" b="1" i="1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pl-PL" sz="8800" b="1" i="1" dirty="0" smtClean="0">
                <a:solidFill>
                  <a:schemeClr val="accent6">
                    <a:lumMod val="50000"/>
                  </a:schemeClr>
                </a:solidFill>
              </a:rPr>
              <a:t>AK OBCHODZIĆ DZIEŃ ZIEMI?</a:t>
            </a:r>
            <a:endParaRPr lang="pl-PL" sz="88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12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74171"/>
            <a:ext cx="10515600" cy="6002792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b="1" dirty="0" smtClean="0"/>
              <a:t>Zasadź drzewo (może być krzak). Możesz to zrobić w dowolnym miejscu, jednak najlepiej aby zasadzić drzewo blisko miejsca w którym mieszkasz. Dzięki temu będziesz mógł obserwować jego wzrost. Drzewa filtrują powietrze którym oddychamy poprzez pochłanianie z atmosfery szkodliwych dla nas substancji i dwutlenku węgla w procesie fotosyntezy w zamian dając nam czysty tlen. Oprócz tego chronią klimat i ochraniają glebę przed erozją wietrzną i wodną. </a:t>
            </a:r>
            <a:endParaRPr lang="pl-PL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284" y="3558948"/>
            <a:ext cx="4314145" cy="2348366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114" y="4020456"/>
            <a:ext cx="3959906" cy="261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7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59657"/>
            <a:ext cx="10515600" cy="6017306"/>
          </a:xfrm>
        </p:spPr>
        <p:txBody>
          <a:bodyPr/>
          <a:lstStyle/>
          <a:p>
            <a:pPr marL="0" indent="0" algn="just">
              <a:buNone/>
            </a:pPr>
            <a:r>
              <a:rPr lang="pl-PL" b="1" dirty="0" smtClean="0"/>
              <a:t>Zbierz makulaturę. Z pewnością masz jej mnóstwo w domu - stare gazety, papiery, kartonowe pudełka, ulotki, gazetki reklamowe. Uzbieraną makulaturę oddaj do punktu skupu. Dużo pieniędzy na tym nie zarobisz - około 40 gr za 2kg makulatury jednak dzięki temu uratujesz drzewa. Makulatura zostanie przetworzona na nowy papier. </a:t>
            </a:r>
            <a:endParaRPr lang="pl-PL" b="1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86039"/>
            <a:ext cx="3962400" cy="2189162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429" y="3680620"/>
            <a:ext cx="551497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682</Words>
  <Application>Microsoft Office PowerPoint</Application>
  <PresentationFormat>Panoramiczny</PresentationFormat>
  <Paragraphs>22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DZIEŃ ZIEMI W POLSCE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ZIEMI 22 KWIETNIA</dc:title>
  <dc:creator>magda_zawadzka_dabrowska@outlook.com</dc:creator>
  <cp:lastModifiedBy>magda_zawadzka_dabrowska@outlook.com</cp:lastModifiedBy>
  <cp:revision>8</cp:revision>
  <dcterms:created xsi:type="dcterms:W3CDTF">2021-04-25T08:57:09Z</dcterms:created>
  <dcterms:modified xsi:type="dcterms:W3CDTF">2021-04-26T13:07:36Z</dcterms:modified>
</cp:coreProperties>
</file>